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65" r:id="rId2"/>
    <p:sldId id="364" r:id="rId3"/>
    <p:sldId id="366" r:id="rId4"/>
    <p:sldId id="373" r:id="rId5"/>
    <p:sldId id="1782" r:id="rId6"/>
    <p:sldId id="1783" r:id="rId7"/>
    <p:sldId id="1781" r:id="rId8"/>
    <p:sldId id="1784" r:id="rId9"/>
    <p:sldId id="1785" r:id="rId10"/>
    <p:sldId id="1786" r:id="rId11"/>
    <p:sldId id="1787" r:id="rId12"/>
    <p:sldId id="37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ice Celis" initials="DC" lastIdx="1" clrIdx="0">
    <p:extLst>
      <p:ext uri="{19B8F6BF-5375-455C-9EA6-DF929625EA0E}">
        <p15:presenceInfo xmlns:p15="http://schemas.microsoft.com/office/powerpoint/2012/main" userId="47588ed7e0a7705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404040"/>
    <a:srgbClr val="E6E6E6"/>
    <a:srgbClr val="181717"/>
    <a:srgbClr val="B1060F"/>
    <a:srgbClr val="E20000"/>
    <a:srgbClr val="FF0000"/>
    <a:srgbClr val="A03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B89769-AB7B-4AA0-A62E-0B46942A9F91}" v="328" dt="2024-09-20T07:12:19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326" autoAdjust="0"/>
    <p:restoredTop sz="93076" autoAdjust="0"/>
  </p:normalViewPr>
  <p:slideViewPr>
    <p:cSldViewPr snapToGrid="0">
      <p:cViewPr>
        <p:scale>
          <a:sx n="75" d="100"/>
          <a:sy n="75" d="100"/>
        </p:scale>
        <p:origin x="680" y="-6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ruv Jain" userId="3694759a01c799bb" providerId="LiveId" clId="{5FB89769-AB7B-4AA0-A62E-0B46942A9F91}"/>
    <pc:docChg chg="undo custSel addSld delSld modSld sldOrd">
      <pc:chgData name="Dhruv Jain" userId="3694759a01c799bb" providerId="LiveId" clId="{5FB89769-AB7B-4AA0-A62E-0B46942A9F91}" dt="2024-09-20T07:12:37.955" v="664" actId="47"/>
      <pc:docMkLst>
        <pc:docMk/>
      </pc:docMkLst>
      <pc:sldChg chg="modSp">
        <pc:chgData name="Dhruv Jain" userId="3694759a01c799bb" providerId="LiveId" clId="{5FB89769-AB7B-4AA0-A62E-0B46942A9F91}" dt="2024-09-20T05:50:56.016" v="2" actId="404"/>
        <pc:sldMkLst>
          <pc:docMk/>
          <pc:sldMk cId="2308793187" sldId="366"/>
        </pc:sldMkLst>
        <pc:spChg chg="mod">
          <ac:chgData name="Dhruv Jain" userId="3694759a01c799bb" providerId="LiveId" clId="{5FB89769-AB7B-4AA0-A62E-0B46942A9F91}" dt="2024-09-20T05:50:56.016" v="2" actId="404"/>
          <ac:spMkLst>
            <pc:docMk/>
            <pc:sldMk cId="2308793187" sldId="366"/>
            <ac:spMk id="13" creationId="{C3C17FAC-4649-45DF-8F93-97727ACC2E2E}"/>
          </ac:spMkLst>
        </pc:spChg>
      </pc:sldChg>
      <pc:sldChg chg="del">
        <pc:chgData name="Dhruv Jain" userId="3694759a01c799bb" providerId="LiveId" clId="{5FB89769-AB7B-4AA0-A62E-0B46942A9F91}" dt="2024-09-20T07:12:34.711" v="658" actId="47"/>
        <pc:sldMkLst>
          <pc:docMk/>
          <pc:sldMk cId="3423412039" sldId="367"/>
        </pc:sldMkLst>
      </pc:sldChg>
      <pc:sldChg chg="del">
        <pc:chgData name="Dhruv Jain" userId="3694759a01c799bb" providerId="LiveId" clId="{5FB89769-AB7B-4AA0-A62E-0B46942A9F91}" dt="2024-09-20T07:12:35.248" v="659" actId="47"/>
        <pc:sldMkLst>
          <pc:docMk/>
          <pc:sldMk cId="210967391" sldId="368"/>
        </pc:sldMkLst>
      </pc:sldChg>
      <pc:sldChg chg="del">
        <pc:chgData name="Dhruv Jain" userId="3694759a01c799bb" providerId="LiveId" clId="{5FB89769-AB7B-4AA0-A62E-0B46942A9F91}" dt="2024-09-20T07:12:36.257" v="661" actId="47"/>
        <pc:sldMkLst>
          <pc:docMk/>
          <pc:sldMk cId="3235273340" sldId="369"/>
        </pc:sldMkLst>
      </pc:sldChg>
      <pc:sldChg chg="del">
        <pc:chgData name="Dhruv Jain" userId="3694759a01c799bb" providerId="LiveId" clId="{5FB89769-AB7B-4AA0-A62E-0B46942A9F91}" dt="2024-09-20T07:12:36.746" v="662" actId="47"/>
        <pc:sldMkLst>
          <pc:docMk/>
          <pc:sldMk cId="3772894041" sldId="370"/>
        </pc:sldMkLst>
      </pc:sldChg>
      <pc:sldChg chg="modTransition">
        <pc:chgData name="Dhruv Jain" userId="3694759a01c799bb" providerId="LiveId" clId="{5FB89769-AB7B-4AA0-A62E-0B46942A9F91}" dt="2024-09-20T05:52:31.496" v="3"/>
        <pc:sldMkLst>
          <pc:docMk/>
          <pc:sldMk cId="4261950205" sldId="373"/>
        </pc:sldMkLst>
      </pc:sldChg>
      <pc:sldChg chg="del">
        <pc:chgData name="Dhruv Jain" userId="3694759a01c799bb" providerId="LiveId" clId="{5FB89769-AB7B-4AA0-A62E-0B46942A9F91}" dt="2024-09-20T07:12:35.893" v="660" actId="47"/>
        <pc:sldMkLst>
          <pc:docMk/>
          <pc:sldMk cId="61534703" sldId="375"/>
        </pc:sldMkLst>
      </pc:sldChg>
      <pc:sldChg chg="del">
        <pc:chgData name="Dhruv Jain" userId="3694759a01c799bb" providerId="LiveId" clId="{5FB89769-AB7B-4AA0-A62E-0B46942A9F91}" dt="2024-09-20T07:12:37.238" v="663" actId="47"/>
        <pc:sldMkLst>
          <pc:docMk/>
          <pc:sldMk cId="1283135470" sldId="376"/>
        </pc:sldMkLst>
      </pc:sldChg>
      <pc:sldChg chg="del">
        <pc:chgData name="Dhruv Jain" userId="3694759a01c799bb" providerId="LiveId" clId="{5FB89769-AB7B-4AA0-A62E-0B46942A9F91}" dt="2024-09-20T07:12:37.955" v="664" actId="47"/>
        <pc:sldMkLst>
          <pc:docMk/>
          <pc:sldMk cId="3957459354" sldId="1779"/>
        </pc:sldMkLst>
      </pc:sldChg>
      <pc:sldChg chg="del ord">
        <pc:chgData name="Dhruv Jain" userId="3694759a01c799bb" providerId="LiveId" clId="{5FB89769-AB7B-4AA0-A62E-0B46942A9F91}" dt="2024-09-20T07:12:33.967" v="657" actId="47"/>
        <pc:sldMkLst>
          <pc:docMk/>
          <pc:sldMk cId="3787808688" sldId="1780"/>
        </pc:sldMkLst>
      </pc:sldChg>
      <pc:sldChg chg="modTransition">
        <pc:chgData name="Dhruv Jain" userId="3694759a01c799bb" providerId="LiveId" clId="{5FB89769-AB7B-4AA0-A62E-0B46942A9F91}" dt="2024-09-20T05:52:42.012" v="5"/>
        <pc:sldMkLst>
          <pc:docMk/>
          <pc:sldMk cId="62300380" sldId="1782"/>
        </pc:sldMkLst>
      </pc:sldChg>
      <pc:sldChg chg="modTransition modAnim">
        <pc:chgData name="Dhruv Jain" userId="3694759a01c799bb" providerId="LiveId" clId="{5FB89769-AB7B-4AA0-A62E-0B46942A9F91}" dt="2024-09-20T05:53:19.430" v="8"/>
        <pc:sldMkLst>
          <pc:docMk/>
          <pc:sldMk cId="302474397" sldId="1783"/>
        </pc:sldMkLst>
      </pc:sldChg>
      <pc:sldChg chg="modSp add">
        <pc:chgData name="Dhruv Jain" userId="3694759a01c799bb" providerId="LiveId" clId="{5FB89769-AB7B-4AA0-A62E-0B46942A9F91}" dt="2024-09-20T06:36:25.611" v="20" actId="20577"/>
        <pc:sldMkLst>
          <pc:docMk/>
          <pc:sldMk cId="179454919" sldId="1784"/>
        </pc:sldMkLst>
        <pc:spChg chg="mod">
          <ac:chgData name="Dhruv Jain" userId="3694759a01c799bb" providerId="LiveId" clId="{5FB89769-AB7B-4AA0-A62E-0B46942A9F91}" dt="2024-09-20T06:36:25.611" v="20" actId="20577"/>
          <ac:spMkLst>
            <pc:docMk/>
            <pc:sldMk cId="179454919" sldId="1784"/>
            <ac:spMk id="11" creationId="{00000000-0000-0000-0000-000000000000}"/>
          </ac:spMkLst>
        </pc:spChg>
      </pc:sldChg>
      <pc:sldChg chg="addSp delSp modSp new mod modAnim">
        <pc:chgData name="Dhruv Jain" userId="3694759a01c799bb" providerId="LiveId" clId="{5FB89769-AB7B-4AA0-A62E-0B46942A9F91}" dt="2024-09-20T06:50:39.701" v="271"/>
        <pc:sldMkLst>
          <pc:docMk/>
          <pc:sldMk cId="341313783" sldId="1785"/>
        </pc:sldMkLst>
        <pc:spChg chg="add del">
          <ac:chgData name="Dhruv Jain" userId="3694759a01c799bb" providerId="LiveId" clId="{5FB89769-AB7B-4AA0-A62E-0B46942A9F91}" dt="2024-09-20T06:38:41.568" v="24" actId="478"/>
          <ac:spMkLst>
            <pc:docMk/>
            <pc:sldMk cId="341313783" sldId="1785"/>
            <ac:spMk id="2" creationId="{F0B22CF0-1BB7-EEF7-C85B-B4D11A5540EC}"/>
          </ac:spMkLst>
        </pc:spChg>
        <pc:spChg chg="add del mod">
          <ac:chgData name="Dhruv Jain" userId="3694759a01c799bb" providerId="LiveId" clId="{5FB89769-AB7B-4AA0-A62E-0B46942A9F91}" dt="2024-09-20T06:39:31.928" v="139" actId="478"/>
          <ac:spMkLst>
            <pc:docMk/>
            <pc:sldMk cId="341313783" sldId="1785"/>
            <ac:spMk id="5" creationId="{46152EA9-F5E0-6F35-C5D0-0EBC9A64E497}"/>
          </ac:spMkLst>
        </pc:spChg>
        <pc:spChg chg="add mod">
          <ac:chgData name="Dhruv Jain" userId="3694759a01c799bb" providerId="LiveId" clId="{5FB89769-AB7B-4AA0-A62E-0B46942A9F91}" dt="2024-09-20T06:39:34.786" v="141" actId="478"/>
          <ac:spMkLst>
            <pc:docMk/>
            <pc:sldMk cId="341313783" sldId="1785"/>
            <ac:spMk id="6" creationId="{7CA0C577-565D-EB16-BE3B-DA00B09E61E3}"/>
          </ac:spMkLst>
        </pc:spChg>
        <pc:spChg chg="add del mod">
          <ac:chgData name="Dhruv Jain" userId="3694759a01c799bb" providerId="LiveId" clId="{5FB89769-AB7B-4AA0-A62E-0B46942A9F91}" dt="2024-09-20T06:39:48.076" v="146" actId="478"/>
          <ac:spMkLst>
            <pc:docMk/>
            <pc:sldMk cId="341313783" sldId="1785"/>
            <ac:spMk id="8" creationId="{EF3C344B-8545-2927-4125-EFCEC0AAEB77}"/>
          </ac:spMkLst>
        </pc:spChg>
        <pc:spChg chg="add mod">
          <ac:chgData name="Dhruv Jain" userId="3694759a01c799bb" providerId="LiveId" clId="{5FB89769-AB7B-4AA0-A62E-0B46942A9F91}" dt="2024-09-20T06:40:08.101" v="150" actId="11529"/>
          <ac:spMkLst>
            <pc:docMk/>
            <pc:sldMk cId="341313783" sldId="1785"/>
            <ac:spMk id="9" creationId="{6AC0C22F-2595-2C3D-DFB2-FCB2F36A67E4}"/>
          </ac:spMkLst>
        </pc:spChg>
        <pc:spChg chg="add mod">
          <ac:chgData name="Dhruv Jain" userId="3694759a01c799bb" providerId="LiveId" clId="{5FB89769-AB7B-4AA0-A62E-0B46942A9F91}" dt="2024-09-20T06:41:39.538" v="168" actId="1076"/>
          <ac:spMkLst>
            <pc:docMk/>
            <pc:sldMk cId="341313783" sldId="1785"/>
            <ac:spMk id="10" creationId="{D772C0E2-15EA-2235-7F6A-18F350540B75}"/>
          </ac:spMkLst>
        </pc:spChg>
        <pc:spChg chg="add mod">
          <ac:chgData name="Dhruv Jain" userId="3694759a01c799bb" providerId="LiveId" clId="{5FB89769-AB7B-4AA0-A62E-0B46942A9F91}" dt="2024-09-20T06:41:48.531" v="170" actId="1076"/>
          <ac:spMkLst>
            <pc:docMk/>
            <pc:sldMk cId="341313783" sldId="1785"/>
            <ac:spMk id="11" creationId="{AA421109-2B62-4DC1-9701-44A202C810DE}"/>
          </ac:spMkLst>
        </pc:spChg>
        <pc:spChg chg="add mod">
          <ac:chgData name="Dhruv Jain" userId="3694759a01c799bb" providerId="LiveId" clId="{5FB89769-AB7B-4AA0-A62E-0B46942A9F91}" dt="2024-09-20T06:42:56.478" v="175" actId="767"/>
          <ac:spMkLst>
            <pc:docMk/>
            <pc:sldMk cId="341313783" sldId="1785"/>
            <ac:spMk id="13" creationId="{A79EB504-10C0-01ED-1567-642A9BD0709E}"/>
          </ac:spMkLst>
        </pc:spChg>
        <pc:spChg chg="add mod">
          <ac:chgData name="Dhruv Jain" userId="3694759a01c799bb" providerId="LiveId" clId="{5FB89769-AB7B-4AA0-A62E-0B46942A9F91}" dt="2024-09-20T06:43:01.986" v="177" actId="767"/>
          <ac:spMkLst>
            <pc:docMk/>
            <pc:sldMk cId="341313783" sldId="1785"/>
            <ac:spMk id="14" creationId="{B83521D9-EA28-4170-D1DF-D3ABC6C88A4C}"/>
          </ac:spMkLst>
        </pc:spChg>
        <pc:spChg chg="add mod">
          <ac:chgData name="Dhruv Jain" userId="3694759a01c799bb" providerId="LiveId" clId="{5FB89769-AB7B-4AA0-A62E-0B46942A9F91}" dt="2024-09-20T06:49:44.107" v="265" actId="1076"/>
          <ac:spMkLst>
            <pc:docMk/>
            <pc:sldMk cId="341313783" sldId="1785"/>
            <ac:spMk id="15" creationId="{ACDCD847-48B0-BC0D-20B7-0F8439641B0E}"/>
          </ac:spMkLst>
        </pc:spChg>
        <pc:spChg chg="add mod">
          <ac:chgData name="Dhruv Jain" userId="3694759a01c799bb" providerId="LiveId" clId="{5FB89769-AB7B-4AA0-A62E-0B46942A9F91}" dt="2024-09-20T06:45:56.316" v="206" actId="1076"/>
          <ac:spMkLst>
            <pc:docMk/>
            <pc:sldMk cId="341313783" sldId="1785"/>
            <ac:spMk id="16" creationId="{D0F08E38-D26C-88D0-1741-819EC110C44B}"/>
          </ac:spMkLst>
        </pc:spChg>
        <pc:spChg chg="add mod">
          <ac:chgData name="Dhruv Jain" userId="3694759a01c799bb" providerId="LiveId" clId="{5FB89769-AB7B-4AA0-A62E-0B46942A9F91}" dt="2024-09-20T06:46:35.328" v="227" actId="1076"/>
          <ac:spMkLst>
            <pc:docMk/>
            <pc:sldMk cId="341313783" sldId="1785"/>
            <ac:spMk id="18" creationId="{74C618DB-5A3E-F014-F27A-67E25D18E97A}"/>
          </ac:spMkLst>
        </pc:spChg>
        <pc:spChg chg="add mod">
          <ac:chgData name="Dhruv Jain" userId="3694759a01c799bb" providerId="LiveId" clId="{5FB89769-AB7B-4AA0-A62E-0B46942A9F91}" dt="2024-09-20T06:49:40.699" v="264" actId="1076"/>
          <ac:spMkLst>
            <pc:docMk/>
            <pc:sldMk cId="341313783" sldId="1785"/>
            <ac:spMk id="20" creationId="{F04A8FE7-91E6-EF81-0290-553374264A65}"/>
          </ac:spMkLst>
        </pc:spChg>
        <pc:picChg chg="add del mod">
          <ac:chgData name="Dhruv Jain" userId="3694759a01c799bb" providerId="LiveId" clId="{5FB89769-AB7B-4AA0-A62E-0B46942A9F91}" dt="2024-09-20T06:39:40.337" v="144" actId="478"/>
          <ac:picMkLst>
            <pc:docMk/>
            <pc:sldMk cId="341313783" sldId="1785"/>
            <ac:picMk id="3" creationId="{F3AB16F1-B005-56EB-182B-E49343A3954D}"/>
          </ac:picMkLst>
        </pc:picChg>
        <pc:picChg chg="add mod">
          <ac:chgData name="Dhruv Jain" userId="3694759a01c799bb" providerId="LiveId" clId="{5FB89769-AB7B-4AA0-A62E-0B46942A9F91}" dt="2024-09-20T06:42:36.340" v="174" actId="1076"/>
          <ac:picMkLst>
            <pc:docMk/>
            <pc:sldMk cId="341313783" sldId="1785"/>
            <ac:picMk id="12" creationId="{6485E8FD-2EE1-E4F2-78D1-789982DCDF9D}"/>
          </ac:picMkLst>
        </pc:picChg>
        <pc:picChg chg="add mod">
          <ac:chgData name="Dhruv Jain" userId="3694759a01c799bb" providerId="LiveId" clId="{5FB89769-AB7B-4AA0-A62E-0B46942A9F91}" dt="2024-09-20T06:38:35.985" v="23"/>
          <ac:picMkLst>
            <pc:docMk/>
            <pc:sldMk cId="341313783" sldId="1785"/>
            <ac:picMk id="1026" creationId="{A4081F5D-AE38-72F8-81BF-A3139D56BEFA}"/>
          </ac:picMkLst>
        </pc:picChg>
        <pc:picChg chg="add del mod">
          <ac:chgData name="Dhruv Jain" userId="3694759a01c799bb" providerId="LiveId" clId="{5FB89769-AB7B-4AA0-A62E-0B46942A9F91}" dt="2024-09-20T06:41:18.388" v="164" actId="1076"/>
          <ac:picMkLst>
            <pc:docMk/>
            <pc:sldMk cId="341313783" sldId="1785"/>
            <ac:picMk id="1028" creationId="{59781DFD-ACCB-F6F1-005D-B28890C93845}"/>
          </ac:picMkLst>
        </pc:picChg>
        <pc:picChg chg="add mod">
          <ac:chgData name="Dhruv Jain" userId="3694759a01c799bb" providerId="LiveId" clId="{5FB89769-AB7B-4AA0-A62E-0B46942A9F91}" dt="2024-09-20T06:41:24.587" v="166" actId="1076"/>
          <ac:picMkLst>
            <pc:docMk/>
            <pc:sldMk cId="341313783" sldId="1785"/>
            <ac:picMk id="1030" creationId="{DBE097BB-5714-7903-1CF9-3E9E94F8FD23}"/>
          </ac:picMkLst>
        </pc:picChg>
        <pc:picChg chg="add mod">
          <ac:chgData name="Dhruv Jain" userId="3694759a01c799bb" providerId="LiveId" clId="{5FB89769-AB7B-4AA0-A62E-0B46942A9F91}" dt="2024-09-20T06:45:11.991" v="190" actId="688"/>
          <ac:picMkLst>
            <pc:docMk/>
            <pc:sldMk cId="341313783" sldId="1785"/>
            <ac:picMk id="1032" creationId="{D5BACC45-24D5-9AF9-4E91-A60A42F799DA}"/>
          </ac:picMkLst>
        </pc:picChg>
        <pc:picChg chg="add">
          <ac:chgData name="Dhruv Jain" userId="3694759a01c799bb" providerId="LiveId" clId="{5FB89769-AB7B-4AA0-A62E-0B46942A9F91}" dt="2024-09-20T06:46:01.166" v="207"/>
          <ac:picMkLst>
            <pc:docMk/>
            <pc:sldMk cId="341313783" sldId="1785"/>
            <ac:picMk id="1034" creationId="{4BAD6E26-8F65-0D6E-A51B-97A3673919BF}"/>
          </ac:picMkLst>
        </pc:picChg>
      </pc:sldChg>
      <pc:sldChg chg="addSp delSp modSp add mod delAnim modAnim">
        <pc:chgData name="Dhruv Jain" userId="3694759a01c799bb" providerId="LiveId" clId="{5FB89769-AB7B-4AA0-A62E-0B46942A9F91}" dt="2024-09-20T07:09:11.350" v="632"/>
        <pc:sldMkLst>
          <pc:docMk/>
          <pc:sldMk cId="1882498051" sldId="1786"/>
        </pc:sldMkLst>
        <pc:spChg chg="add mod">
          <ac:chgData name="Dhruv Jain" userId="3694759a01c799bb" providerId="LiveId" clId="{5FB89769-AB7B-4AA0-A62E-0B46942A9F91}" dt="2024-09-20T06:54:31.153" v="315" actId="14100"/>
          <ac:spMkLst>
            <pc:docMk/>
            <pc:sldMk cId="1882498051" sldId="1786"/>
            <ac:spMk id="2" creationId="{7B9AC88C-F92A-7F1F-F53D-E65A400200AC}"/>
          </ac:spMkLst>
        </pc:spChg>
        <pc:spChg chg="add mod">
          <ac:chgData name="Dhruv Jain" userId="3694759a01c799bb" providerId="LiveId" clId="{5FB89769-AB7B-4AA0-A62E-0B46942A9F91}" dt="2024-09-20T06:56:02.266" v="337" actId="1076"/>
          <ac:spMkLst>
            <pc:docMk/>
            <pc:sldMk cId="1882498051" sldId="1786"/>
            <ac:spMk id="4" creationId="{544D4406-3B9B-75A7-A1DA-F6DE826521A9}"/>
          </ac:spMkLst>
        </pc:spChg>
        <pc:spChg chg="add mod">
          <ac:chgData name="Dhruv Jain" userId="3694759a01c799bb" providerId="LiveId" clId="{5FB89769-AB7B-4AA0-A62E-0B46942A9F91}" dt="2024-09-20T06:58:47.475" v="356" actId="1076"/>
          <ac:spMkLst>
            <pc:docMk/>
            <pc:sldMk cId="1882498051" sldId="1786"/>
            <ac:spMk id="5" creationId="{0F53D324-6F04-7E18-8EEB-E218E2273BF7}"/>
          </ac:spMkLst>
        </pc:spChg>
        <pc:spChg chg="add mod">
          <ac:chgData name="Dhruv Jain" userId="3694759a01c799bb" providerId="LiveId" clId="{5FB89769-AB7B-4AA0-A62E-0B46942A9F91}" dt="2024-09-20T06:55:54.183" v="335" actId="1076"/>
          <ac:spMkLst>
            <pc:docMk/>
            <pc:sldMk cId="1882498051" sldId="1786"/>
            <ac:spMk id="6" creationId="{A9F5AD67-C7EC-3803-7754-D79C3D3F1BBD}"/>
          </ac:spMkLst>
        </pc:spChg>
        <pc:spChg chg="del">
          <ac:chgData name="Dhruv Jain" userId="3694759a01c799bb" providerId="LiveId" clId="{5FB89769-AB7B-4AA0-A62E-0B46942A9F91}" dt="2024-09-20T06:51:35.753" v="278" actId="478"/>
          <ac:spMkLst>
            <pc:docMk/>
            <pc:sldMk cId="1882498051" sldId="1786"/>
            <ac:spMk id="10" creationId="{D772C0E2-15EA-2235-7F6A-18F350540B75}"/>
          </ac:spMkLst>
        </pc:spChg>
        <pc:spChg chg="mod">
          <ac:chgData name="Dhruv Jain" userId="3694759a01c799bb" providerId="LiveId" clId="{5FB89769-AB7B-4AA0-A62E-0B46942A9F91}" dt="2024-09-20T06:54:43.775" v="319" actId="14100"/>
          <ac:spMkLst>
            <pc:docMk/>
            <pc:sldMk cId="1882498051" sldId="1786"/>
            <ac:spMk id="11" creationId="{AA421109-2B62-4DC1-9701-44A202C810DE}"/>
          </ac:spMkLst>
        </pc:spChg>
        <pc:spChg chg="mod">
          <ac:chgData name="Dhruv Jain" userId="3694759a01c799bb" providerId="LiveId" clId="{5FB89769-AB7B-4AA0-A62E-0B46942A9F91}" dt="2024-09-20T06:53:34.607" v="307" actId="1076"/>
          <ac:spMkLst>
            <pc:docMk/>
            <pc:sldMk cId="1882498051" sldId="1786"/>
            <ac:spMk id="15" creationId="{ACDCD847-48B0-BC0D-20B7-0F8439641B0E}"/>
          </ac:spMkLst>
        </pc:spChg>
        <pc:spChg chg="del mod">
          <ac:chgData name="Dhruv Jain" userId="3694759a01c799bb" providerId="LiveId" clId="{5FB89769-AB7B-4AA0-A62E-0B46942A9F91}" dt="2024-09-20T06:51:40.532" v="280" actId="21"/>
          <ac:spMkLst>
            <pc:docMk/>
            <pc:sldMk cId="1882498051" sldId="1786"/>
            <ac:spMk id="16" creationId="{D0F08E38-D26C-88D0-1741-819EC110C44B}"/>
          </ac:spMkLst>
        </pc:spChg>
        <pc:spChg chg="del mod">
          <ac:chgData name="Dhruv Jain" userId="3694759a01c799bb" providerId="LiveId" clId="{5FB89769-AB7B-4AA0-A62E-0B46942A9F91}" dt="2024-09-20T06:51:32.574" v="276" actId="21"/>
          <ac:spMkLst>
            <pc:docMk/>
            <pc:sldMk cId="1882498051" sldId="1786"/>
            <ac:spMk id="18" creationId="{74C618DB-5A3E-F014-F27A-67E25D18E97A}"/>
          </ac:spMkLst>
        </pc:spChg>
        <pc:spChg chg="mod">
          <ac:chgData name="Dhruv Jain" userId="3694759a01c799bb" providerId="LiveId" clId="{5FB89769-AB7B-4AA0-A62E-0B46942A9F91}" dt="2024-09-20T06:54:52.885" v="322" actId="1076"/>
          <ac:spMkLst>
            <pc:docMk/>
            <pc:sldMk cId="1882498051" sldId="1786"/>
            <ac:spMk id="20" creationId="{F04A8FE7-91E6-EF81-0290-553374264A65}"/>
          </ac:spMkLst>
        </pc:spChg>
        <pc:picChg chg="add mod">
          <ac:chgData name="Dhruv Jain" userId="3694759a01c799bb" providerId="LiveId" clId="{5FB89769-AB7B-4AA0-A62E-0B46942A9F91}" dt="2024-09-20T06:55:10.261" v="325" actId="14100"/>
          <ac:picMkLst>
            <pc:docMk/>
            <pc:sldMk cId="1882498051" sldId="1786"/>
            <ac:picMk id="3" creationId="{FE55DC42-E595-CCBE-603F-EF4669453E84}"/>
          </ac:picMkLst>
        </pc:picChg>
        <pc:picChg chg="add mod">
          <ac:chgData name="Dhruv Jain" userId="3694759a01c799bb" providerId="LiveId" clId="{5FB89769-AB7B-4AA0-A62E-0B46942A9F91}" dt="2024-09-20T06:59:20.457" v="358" actId="1076"/>
          <ac:picMkLst>
            <pc:docMk/>
            <pc:sldMk cId="1882498051" sldId="1786"/>
            <ac:picMk id="8" creationId="{B549561B-0AEF-2118-E25F-EBDD290EAA9D}"/>
          </ac:picMkLst>
        </pc:picChg>
        <pc:picChg chg="mod">
          <ac:chgData name="Dhruv Jain" userId="3694759a01c799bb" providerId="LiveId" clId="{5FB89769-AB7B-4AA0-A62E-0B46942A9F91}" dt="2024-09-20T06:54:14.974" v="312" actId="1076"/>
          <ac:picMkLst>
            <pc:docMk/>
            <pc:sldMk cId="1882498051" sldId="1786"/>
            <ac:picMk id="12" creationId="{6485E8FD-2EE1-E4F2-78D1-789982DCDF9D}"/>
          </ac:picMkLst>
        </pc:picChg>
        <pc:picChg chg="add del mod">
          <ac:chgData name="Dhruv Jain" userId="3694759a01c799bb" providerId="LiveId" clId="{5FB89769-AB7B-4AA0-A62E-0B46942A9F91}" dt="2024-09-20T07:01:05.965" v="363" actId="478"/>
          <ac:picMkLst>
            <pc:docMk/>
            <pc:sldMk cId="1882498051" sldId="1786"/>
            <ac:picMk id="13" creationId="{6AE7DEC7-76C5-FC11-EB31-9D07B7257439}"/>
          </ac:picMkLst>
        </pc:picChg>
        <pc:picChg chg="del">
          <ac:chgData name="Dhruv Jain" userId="3694759a01c799bb" providerId="LiveId" clId="{5FB89769-AB7B-4AA0-A62E-0B46942A9F91}" dt="2024-09-20T06:51:21.765" v="273" actId="478"/>
          <ac:picMkLst>
            <pc:docMk/>
            <pc:sldMk cId="1882498051" sldId="1786"/>
            <ac:picMk id="1028" creationId="{59781DFD-ACCB-F6F1-005D-B28890C93845}"/>
          </ac:picMkLst>
        </pc:picChg>
        <pc:picChg chg="mod">
          <ac:chgData name="Dhruv Jain" userId="3694759a01c799bb" providerId="LiveId" clId="{5FB89769-AB7B-4AA0-A62E-0B46942A9F91}" dt="2024-09-20T06:54:39.686" v="317" actId="1076"/>
          <ac:picMkLst>
            <pc:docMk/>
            <pc:sldMk cId="1882498051" sldId="1786"/>
            <ac:picMk id="1030" creationId="{DBE097BB-5714-7903-1CF9-3E9E94F8FD23}"/>
          </ac:picMkLst>
        </pc:picChg>
        <pc:picChg chg="del">
          <ac:chgData name="Dhruv Jain" userId="3694759a01c799bb" providerId="LiveId" clId="{5FB89769-AB7B-4AA0-A62E-0B46942A9F91}" dt="2024-09-20T06:51:34.213" v="277" actId="478"/>
          <ac:picMkLst>
            <pc:docMk/>
            <pc:sldMk cId="1882498051" sldId="1786"/>
            <ac:picMk id="1032" creationId="{D5BACC45-24D5-9AF9-4E91-A60A42F799DA}"/>
          </ac:picMkLst>
        </pc:picChg>
        <pc:picChg chg="add mod">
          <ac:chgData name="Dhruv Jain" userId="3694759a01c799bb" providerId="LiveId" clId="{5FB89769-AB7B-4AA0-A62E-0B46942A9F91}" dt="2024-09-20T06:58:43.189" v="355" actId="1076"/>
          <ac:picMkLst>
            <pc:docMk/>
            <pc:sldMk cId="1882498051" sldId="1786"/>
            <ac:picMk id="2050" creationId="{9FD00E07-B535-3641-69DF-E32841AFBC66}"/>
          </ac:picMkLst>
        </pc:picChg>
        <pc:picChg chg="add mod">
          <ac:chgData name="Dhruv Jain" userId="3694759a01c799bb" providerId="LiveId" clId="{5FB89769-AB7B-4AA0-A62E-0B46942A9F91}" dt="2024-09-20T07:01:13.546" v="366" actId="1076"/>
          <ac:picMkLst>
            <pc:docMk/>
            <pc:sldMk cId="1882498051" sldId="1786"/>
            <ac:picMk id="2052" creationId="{BB9C9A7F-8AF5-65EA-7826-A735063270E5}"/>
          </ac:picMkLst>
        </pc:picChg>
      </pc:sldChg>
      <pc:sldChg chg="addSp delSp modSp add mod addAnim delAnim modAnim">
        <pc:chgData name="Dhruv Jain" userId="3694759a01c799bb" providerId="LiveId" clId="{5FB89769-AB7B-4AA0-A62E-0B46942A9F91}" dt="2024-09-20T07:12:19.945" v="656"/>
        <pc:sldMkLst>
          <pc:docMk/>
          <pc:sldMk cId="3395961900" sldId="1787"/>
        </pc:sldMkLst>
        <pc:spChg chg="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2" creationId="{7B9AC88C-F92A-7F1F-F53D-E65A400200AC}"/>
          </ac:spMkLst>
        </pc:spChg>
        <pc:spChg chg="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4" creationId="{544D4406-3B9B-75A7-A1DA-F6DE826521A9}"/>
          </ac:spMkLst>
        </pc:spChg>
        <pc:spChg chg="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5" creationId="{0F53D324-6F04-7E18-8EEB-E218E2273BF7}"/>
          </ac:spMkLst>
        </pc:spChg>
        <pc:spChg chg="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6" creationId="{A9F5AD67-C7EC-3803-7754-D79C3D3F1BBD}"/>
          </ac:spMkLst>
        </pc:spChg>
        <pc:spChg chg="add 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7" creationId="{8CB23F14-7956-6C5F-464D-9C0BA1CA46E1}"/>
          </ac:spMkLst>
        </pc:spChg>
        <pc:spChg chg="add 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9" creationId="{F408C536-1BF0-7585-1F61-AD50D2BF45B9}"/>
          </ac:spMkLst>
        </pc:spChg>
        <pc:spChg chg="add 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10" creationId="{42A54B64-7B72-758C-1CAB-3AE154ED4851}"/>
          </ac:spMkLst>
        </pc:spChg>
        <pc:spChg chg="add del">
          <ac:chgData name="Dhruv Jain" userId="3694759a01c799bb" providerId="LiveId" clId="{5FB89769-AB7B-4AA0-A62E-0B46942A9F91}" dt="2024-09-20T07:02:10.197" v="396" actId="478"/>
          <ac:spMkLst>
            <pc:docMk/>
            <pc:sldMk cId="3395961900" sldId="1787"/>
            <ac:spMk id="11" creationId="{AA421109-2B62-4DC1-9701-44A202C810DE}"/>
          </ac:spMkLst>
        </pc:spChg>
        <pc:spChg chg="add 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13" creationId="{88218165-F8C6-4424-769D-F3D27AC8C631}"/>
          </ac:spMkLst>
        </pc:spChg>
        <pc:spChg chg="add 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14" creationId="{768CD5CE-1158-72A6-980C-56DAE9E7FE62}"/>
          </ac:spMkLst>
        </pc:spChg>
        <pc:spChg chg="mod">
          <ac:chgData name="Dhruv Jain" userId="3694759a01c799bb" providerId="LiveId" clId="{5FB89769-AB7B-4AA0-A62E-0B46942A9F91}" dt="2024-09-20T07:07:34.148" v="614" actId="1035"/>
          <ac:spMkLst>
            <pc:docMk/>
            <pc:sldMk cId="3395961900" sldId="1787"/>
            <ac:spMk id="15" creationId="{ACDCD847-48B0-BC0D-20B7-0F8439641B0E}"/>
          </ac:spMkLst>
        </pc:spChg>
        <pc:spChg chg="del mod">
          <ac:chgData name="Dhruv Jain" userId="3694759a01c799bb" providerId="LiveId" clId="{5FB89769-AB7B-4AA0-A62E-0B46942A9F91}" dt="2024-09-20T07:01:56.551" v="371" actId="21"/>
          <ac:spMkLst>
            <pc:docMk/>
            <pc:sldMk cId="3395961900" sldId="1787"/>
            <ac:spMk id="20" creationId="{F04A8FE7-91E6-EF81-0290-553374264A65}"/>
          </ac:spMkLst>
        </pc:spChg>
        <pc:picChg chg="mod">
          <ac:chgData name="Dhruv Jain" userId="3694759a01c799bb" providerId="LiveId" clId="{5FB89769-AB7B-4AA0-A62E-0B46942A9F91}" dt="2024-09-20T07:07:34.148" v="614" actId="1035"/>
          <ac:picMkLst>
            <pc:docMk/>
            <pc:sldMk cId="3395961900" sldId="1787"/>
            <ac:picMk id="3" creationId="{FE55DC42-E595-CCBE-603F-EF4669453E84}"/>
          </ac:picMkLst>
        </pc:picChg>
        <pc:picChg chg="mod">
          <ac:chgData name="Dhruv Jain" userId="3694759a01c799bb" providerId="LiveId" clId="{5FB89769-AB7B-4AA0-A62E-0B46942A9F91}" dt="2024-09-20T07:07:45.548" v="617" actId="1076"/>
          <ac:picMkLst>
            <pc:docMk/>
            <pc:sldMk cId="3395961900" sldId="1787"/>
            <ac:picMk id="8" creationId="{B549561B-0AEF-2118-E25F-EBDD290EAA9D}"/>
          </ac:picMkLst>
        </pc:picChg>
        <pc:picChg chg="mod">
          <ac:chgData name="Dhruv Jain" userId="3694759a01c799bb" providerId="LiveId" clId="{5FB89769-AB7B-4AA0-A62E-0B46942A9F91}" dt="2024-09-20T07:07:34.148" v="614" actId="1035"/>
          <ac:picMkLst>
            <pc:docMk/>
            <pc:sldMk cId="3395961900" sldId="1787"/>
            <ac:picMk id="12" creationId="{6485E8FD-2EE1-E4F2-78D1-789982DCDF9D}"/>
          </ac:picMkLst>
        </pc:picChg>
        <pc:picChg chg="del">
          <ac:chgData name="Dhruv Jain" userId="3694759a01c799bb" providerId="LiveId" clId="{5FB89769-AB7B-4AA0-A62E-0B46942A9F91}" dt="2024-09-20T07:01:51.753" v="368" actId="478"/>
          <ac:picMkLst>
            <pc:docMk/>
            <pc:sldMk cId="3395961900" sldId="1787"/>
            <ac:picMk id="1030" creationId="{DBE097BB-5714-7903-1CF9-3E9E94F8FD23}"/>
          </ac:picMkLst>
        </pc:picChg>
        <pc:picChg chg="mod">
          <ac:chgData name="Dhruv Jain" userId="3694759a01c799bb" providerId="LiveId" clId="{5FB89769-AB7B-4AA0-A62E-0B46942A9F91}" dt="2024-09-20T07:07:34.148" v="614" actId="1035"/>
          <ac:picMkLst>
            <pc:docMk/>
            <pc:sldMk cId="3395961900" sldId="1787"/>
            <ac:picMk id="2050" creationId="{9FD00E07-B535-3641-69DF-E32841AFBC66}"/>
          </ac:picMkLst>
        </pc:picChg>
        <pc:picChg chg="mod">
          <ac:chgData name="Dhruv Jain" userId="3694759a01c799bb" providerId="LiveId" clId="{5FB89769-AB7B-4AA0-A62E-0B46942A9F91}" dt="2024-09-20T07:07:34.148" v="614" actId="1035"/>
          <ac:picMkLst>
            <pc:docMk/>
            <pc:sldMk cId="3395961900" sldId="1787"/>
            <ac:picMk id="2052" creationId="{BB9C9A7F-8AF5-65EA-7826-A735063270E5}"/>
          </ac:picMkLst>
        </pc:picChg>
        <pc:picChg chg="add mod">
          <ac:chgData name="Dhruv Jain" userId="3694759a01c799bb" providerId="LiveId" clId="{5FB89769-AB7B-4AA0-A62E-0B46942A9F91}" dt="2024-09-20T07:03:02.164" v="457" actId="1076"/>
          <ac:picMkLst>
            <pc:docMk/>
            <pc:sldMk cId="3395961900" sldId="1787"/>
            <ac:picMk id="3074" creationId="{F417341D-8A65-4B1A-8E1D-21FB17026E61}"/>
          </ac:picMkLst>
        </pc:picChg>
        <pc:picChg chg="add mod">
          <ac:chgData name="Dhruv Jain" userId="3694759a01c799bb" providerId="LiveId" clId="{5FB89769-AB7B-4AA0-A62E-0B46942A9F91}" dt="2024-09-20T07:07:34.148" v="614" actId="1035"/>
          <ac:picMkLst>
            <pc:docMk/>
            <pc:sldMk cId="3395961900" sldId="1787"/>
            <ac:picMk id="3076" creationId="{15FCA5F4-F773-D5C0-E671-BADC4932082F}"/>
          </ac:picMkLst>
        </pc:picChg>
        <pc:picChg chg="add mod">
          <ac:chgData name="Dhruv Jain" userId="3694759a01c799bb" providerId="LiveId" clId="{5FB89769-AB7B-4AA0-A62E-0B46942A9F91}" dt="2024-09-20T07:07:34.148" v="614" actId="1035"/>
          <ac:picMkLst>
            <pc:docMk/>
            <pc:sldMk cId="3395961900" sldId="1787"/>
            <ac:picMk id="3078" creationId="{AFF46447-E33A-B284-8239-420D73D373F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FC2B8D-4DA9-4ED7-A9D0-E77F9489FC35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461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gif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D04B59-8638-4D06-89C4-FD2271AF6ACF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1E8CE4-817D-4746-A608-0C15A197F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922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/>
          <p:cNvSpPr>
            <a:spLocks noGrp="1"/>
          </p:cNvSpPr>
          <p:nvPr>
            <p:ph type="pic" sz="quarter" idx="10"/>
          </p:nvPr>
        </p:nvSpPr>
        <p:spPr>
          <a:xfrm>
            <a:off x="954087" y="2351587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Marcador de posición de imagen 7"/>
          <p:cNvSpPr>
            <a:spLocks noGrp="1"/>
          </p:cNvSpPr>
          <p:nvPr>
            <p:ph type="pic" sz="quarter" idx="11"/>
          </p:nvPr>
        </p:nvSpPr>
        <p:spPr>
          <a:xfrm>
            <a:off x="3144293" y="2360295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Marcador de posición de imagen 7"/>
          <p:cNvSpPr>
            <a:spLocks noGrp="1"/>
          </p:cNvSpPr>
          <p:nvPr>
            <p:ph type="pic" sz="quarter" idx="12"/>
          </p:nvPr>
        </p:nvSpPr>
        <p:spPr>
          <a:xfrm>
            <a:off x="5286602" y="2347233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Marcador de posición de imagen 7"/>
          <p:cNvSpPr>
            <a:spLocks noGrp="1"/>
          </p:cNvSpPr>
          <p:nvPr>
            <p:ph type="pic" sz="quarter" idx="13"/>
          </p:nvPr>
        </p:nvSpPr>
        <p:spPr>
          <a:xfrm>
            <a:off x="7476808" y="2355941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Marcador de posición de imagen 7"/>
          <p:cNvSpPr>
            <a:spLocks noGrp="1"/>
          </p:cNvSpPr>
          <p:nvPr>
            <p:ph type="pic" sz="quarter" idx="14"/>
          </p:nvPr>
        </p:nvSpPr>
        <p:spPr>
          <a:xfrm>
            <a:off x="9705974" y="2351587"/>
            <a:ext cx="1885134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71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3634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2C8F167F-77AD-4F7F-9541-0329AD54D4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88346" y="1033223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693492" y="1052273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EA0BEF5B-E168-4418-8472-FA099A43F6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83200" y="2776136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8EAC5CE8-9452-48D9-A1BE-FB5F192A9D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88346" y="2776136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A5A064B-C5DF-4BB0-BC3E-2020A100C00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3492" y="2776136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A8634CB-6DF5-4CE8-A606-0BAAAB5A7B4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283200" y="4519049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2C586434-FE4F-4B02-B030-5D735726F0B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88346" y="4519049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86353996-EAA0-4DF1-8D9C-21E738FCE19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693492" y="4519049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587DDD87-6508-4285-8FCA-1872C9CAF9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83200" y="1033223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699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posición de imagen 7"/>
          <p:cNvSpPr>
            <a:spLocks noGrp="1"/>
          </p:cNvSpPr>
          <p:nvPr>
            <p:ph type="pic" sz="quarter" idx="11"/>
          </p:nvPr>
        </p:nvSpPr>
        <p:spPr>
          <a:xfrm>
            <a:off x="11149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Marcador de posición de imagen 7"/>
          <p:cNvSpPr>
            <a:spLocks noGrp="1"/>
          </p:cNvSpPr>
          <p:nvPr>
            <p:ph type="pic" sz="quarter" idx="12"/>
          </p:nvPr>
        </p:nvSpPr>
        <p:spPr>
          <a:xfrm>
            <a:off x="33247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Marcador de posición de imagen 7"/>
          <p:cNvSpPr>
            <a:spLocks noGrp="1"/>
          </p:cNvSpPr>
          <p:nvPr>
            <p:ph type="pic" sz="quarter" idx="13"/>
          </p:nvPr>
        </p:nvSpPr>
        <p:spPr>
          <a:xfrm>
            <a:off x="56361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Marcador de posición de imagen 7"/>
          <p:cNvSpPr>
            <a:spLocks noGrp="1"/>
          </p:cNvSpPr>
          <p:nvPr>
            <p:ph type="pic" sz="quarter" idx="14"/>
          </p:nvPr>
        </p:nvSpPr>
        <p:spPr>
          <a:xfrm>
            <a:off x="7786687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Marcador de posición de imagen 7"/>
          <p:cNvSpPr>
            <a:spLocks noGrp="1"/>
          </p:cNvSpPr>
          <p:nvPr>
            <p:ph type="pic" sz="quarter" idx="15"/>
          </p:nvPr>
        </p:nvSpPr>
        <p:spPr>
          <a:xfrm>
            <a:off x="10038820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865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posición de imagen 7"/>
          <p:cNvSpPr>
            <a:spLocks noGrp="1"/>
          </p:cNvSpPr>
          <p:nvPr>
            <p:ph type="pic" sz="quarter" idx="11"/>
          </p:nvPr>
        </p:nvSpPr>
        <p:spPr>
          <a:xfrm>
            <a:off x="11149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Marcador de posición de imagen 7"/>
          <p:cNvSpPr>
            <a:spLocks noGrp="1"/>
          </p:cNvSpPr>
          <p:nvPr>
            <p:ph type="pic" sz="quarter" idx="12"/>
          </p:nvPr>
        </p:nvSpPr>
        <p:spPr>
          <a:xfrm>
            <a:off x="33247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Marcador de posición de imagen 7"/>
          <p:cNvSpPr>
            <a:spLocks noGrp="1"/>
          </p:cNvSpPr>
          <p:nvPr>
            <p:ph type="pic" sz="quarter" idx="13"/>
          </p:nvPr>
        </p:nvSpPr>
        <p:spPr>
          <a:xfrm>
            <a:off x="5636154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Marcador de posición de imagen 7"/>
          <p:cNvSpPr>
            <a:spLocks noGrp="1"/>
          </p:cNvSpPr>
          <p:nvPr>
            <p:ph type="pic" sz="quarter" idx="14"/>
          </p:nvPr>
        </p:nvSpPr>
        <p:spPr>
          <a:xfrm>
            <a:off x="7786687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Marcador de posición de imagen 7"/>
          <p:cNvSpPr>
            <a:spLocks noGrp="1"/>
          </p:cNvSpPr>
          <p:nvPr>
            <p:ph type="pic" sz="quarter" idx="15"/>
          </p:nvPr>
        </p:nvSpPr>
        <p:spPr>
          <a:xfrm>
            <a:off x="10572220" y="3412066"/>
            <a:ext cx="1196446" cy="214545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88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7"/>
          <p:cNvSpPr>
            <a:spLocks noGrp="1"/>
          </p:cNvSpPr>
          <p:nvPr>
            <p:ph type="pic" sz="quarter" idx="10"/>
          </p:nvPr>
        </p:nvSpPr>
        <p:spPr>
          <a:xfrm>
            <a:off x="0" y="1040872"/>
            <a:ext cx="12192000" cy="54197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95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7"/>
          <p:cNvSpPr>
            <a:spLocks noGrp="1"/>
          </p:cNvSpPr>
          <p:nvPr>
            <p:ph type="pic" sz="quarter" idx="10"/>
          </p:nvPr>
        </p:nvSpPr>
        <p:spPr>
          <a:xfrm>
            <a:off x="0" y="1040872"/>
            <a:ext cx="12192000" cy="54197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80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083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086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089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Picture Placeholder 28">
            <a:extLst>
              <a:ext uri="{FF2B5EF4-FFF2-40B4-BE49-F238E27FC236}">
                <a16:creationId xmlns:a16="http://schemas.microsoft.com/office/drawing/2014/main" id="{554BF76C-76F4-4F04-A764-DBB71A4343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85492" y="5552272"/>
            <a:ext cx="2285908" cy="1305728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CuadroTexto 9"/>
          <p:cNvSpPr txBox="1"/>
          <p:nvPr userDrawn="1"/>
        </p:nvSpPr>
        <p:spPr>
          <a:xfrm>
            <a:off x="446596" y="496730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My list</a:t>
            </a:r>
          </a:p>
        </p:txBody>
      </p:sp>
    </p:spTree>
    <p:extLst>
      <p:ext uri="{BB962C8B-B14F-4D97-AF65-F5344CB8AC3E}">
        <p14:creationId xmlns:p14="http://schemas.microsoft.com/office/powerpoint/2010/main" val="3829156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7"/>
          <p:cNvSpPr>
            <a:spLocks noGrp="1"/>
          </p:cNvSpPr>
          <p:nvPr>
            <p:ph type="pic" sz="quarter" idx="12"/>
          </p:nvPr>
        </p:nvSpPr>
        <p:spPr>
          <a:xfrm>
            <a:off x="1188129" y="2673805"/>
            <a:ext cx="2934835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Marcador de posición de imagen 7"/>
          <p:cNvSpPr>
            <a:spLocks noGrp="1"/>
          </p:cNvSpPr>
          <p:nvPr>
            <p:ph type="pic" sz="quarter" idx="13"/>
          </p:nvPr>
        </p:nvSpPr>
        <p:spPr>
          <a:xfrm>
            <a:off x="4369479" y="2671084"/>
            <a:ext cx="2934835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Marcador de posición de imagen 7"/>
          <p:cNvSpPr>
            <a:spLocks noGrp="1"/>
          </p:cNvSpPr>
          <p:nvPr>
            <p:ph type="pic" sz="quarter" idx="14"/>
          </p:nvPr>
        </p:nvSpPr>
        <p:spPr>
          <a:xfrm>
            <a:off x="7763101" y="2676527"/>
            <a:ext cx="2934835" cy="188513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4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7"/>
          <p:cNvSpPr>
            <a:spLocks noGrp="1"/>
          </p:cNvSpPr>
          <p:nvPr>
            <p:ph type="pic" sz="quarter" idx="10"/>
          </p:nvPr>
        </p:nvSpPr>
        <p:spPr>
          <a:xfrm>
            <a:off x="0" y="367772"/>
            <a:ext cx="12192000" cy="54197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65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968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shopping.ppthemes.com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://ppthemes.com/" TargetMode="Externa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slidesgratis.com/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ángulo 3">
            <a:extLst>
              <a:ext uri="{FF2B5EF4-FFF2-40B4-BE49-F238E27FC236}">
                <a16:creationId xmlns:a16="http://schemas.microsoft.com/office/drawing/2014/main" id="{CBEB8BDA-7F7C-DF1C-31B7-B0F8A8A9FD79}"/>
              </a:ext>
            </a:extLst>
          </p:cNvPr>
          <p:cNvSpPr/>
          <p:nvPr userDrawn="1"/>
        </p:nvSpPr>
        <p:spPr>
          <a:xfrm>
            <a:off x="0" y="-1178145"/>
            <a:ext cx="12192000" cy="1160711"/>
          </a:xfrm>
          <a:prstGeom prst="rect">
            <a:avLst/>
          </a:prstGeom>
          <a:solidFill>
            <a:srgbClr val="4C0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uadroTexto 4">
            <a:extLst>
              <a:ext uri="{FF2B5EF4-FFF2-40B4-BE49-F238E27FC236}">
                <a16:creationId xmlns:a16="http://schemas.microsoft.com/office/drawing/2014/main" id="{A786F43F-FC83-A746-D754-9828885C4196}"/>
              </a:ext>
            </a:extLst>
          </p:cNvPr>
          <p:cNvSpPr txBox="1"/>
          <p:nvPr userDrawn="1"/>
        </p:nvSpPr>
        <p:spPr>
          <a:xfrm>
            <a:off x="1753900" y="-905770"/>
            <a:ext cx="3281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http://ppthemes.com/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http://shopping.ppthemes.com/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4" name="Imagen 7">
            <a:extLst>
              <a:ext uri="{FF2B5EF4-FFF2-40B4-BE49-F238E27FC236}">
                <a16:creationId xmlns:a16="http://schemas.microsoft.com/office/drawing/2014/main" id="{5787CB8A-51CF-8BFC-6F3A-D1A91D624E1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453" y="-1083156"/>
            <a:ext cx="1555777" cy="970735"/>
          </a:xfrm>
          <a:prstGeom prst="rect">
            <a:avLst/>
          </a:prstGeom>
        </p:spPr>
      </p:pic>
      <p:sp>
        <p:nvSpPr>
          <p:cNvPr id="5" name="CuadroTexto 8">
            <a:extLst>
              <a:ext uri="{FF2B5EF4-FFF2-40B4-BE49-F238E27FC236}">
                <a16:creationId xmlns:a16="http://schemas.microsoft.com/office/drawing/2014/main" id="{FC9D0960-F548-30AA-D294-50CAEB233C3C}"/>
              </a:ext>
            </a:extLst>
          </p:cNvPr>
          <p:cNvSpPr txBox="1"/>
          <p:nvPr userDrawn="1"/>
        </p:nvSpPr>
        <p:spPr>
          <a:xfrm>
            <a:off x="8659820" y="-645106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https://slidesgratis.com/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6" name="Imagen 13">
            <a:extLst>
              <a:ext uri="{FF2B5EF4-FFF2-40B4-BE49-F238E27FC236}">
                <a16:creationId xmlns:a16="http://schemas.microsoft.com/office/drawing/2014/main" id="{0D61977F-45A9-CB0B-C9B4-6F36C85DAF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89" r="12615" b="30833"/>
          <a:stretch/>
        </p:blipFill>
        <p:spPr>
          <a:xfrm>
            <a:off x="321364" y="-974539"/>
            <a:ext cx="1337946" cy="654972"/>
          </a:xfrm>
          <a:prstGeom prst="rect">
            <a:avLst/>
          </a:prstGeom>
        </p:spPr>
      </p:pic>
      <p:sp>
        <p:nvSpPr>
          <p:cNvPr id="8" name="Rectángulo 9">
            <a:extLst>
              <a:ext uri="{FF2B5EF4-FFF2-40B4-BE49-F238E27FC236}">
                <a16:creationId xmlns:a16="http://schemas.microsoft.com/office/drawing/2014/main" id="{310C3F75-17A0-BD80-EA8E-C1ACACD72FB4}"/>
              </a:ext>
            </a:extLst>
          </p:cNvPr>
          <p:cNvSpPr/>
          <p:nvPr userDrawn="1"/>
        </p:nvSpPr>
        <p:spPr>
          <a:xfrm>
            <a:off x="0" y="-1178145"/>
            <a:ext cx="12192000" cy="1160711"/>
          </a:xfrm>
          <a:prstGeom prst="rect">
            <a:avLst/>
          </a:prstGeom>
          <a:solidFill>
            <a:srgbClr val="4C0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uadroTexto 14">
            <a:extLst>
              <a:ext uri="{FF2B5EF4-FFF2-40B4-BE49-F238E27FC236}">
                <a16:creationId xmlns:a16="http://schemas.microsoft.com/office/drawing/2014/main" id="{6EDAFAB7-F89D-55CB-270E-C349B7176D03}"/>
              </a:ext>
            </a:extLst>
          </p:cNvPr>
          <p:cNvSpPr txBox="1"/>
          <p:nvPr userDrawn="1"/>
        </p:nvSpPr>
        <p:spPr>
          <a:xfrm>
            <a:off x="1753900" y="-905770"/>
            <a:ext cx="2406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http://ppthemes.com/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http://pptbundle.com/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0" name="Imagen 15">
            <a:extLst>
              <a:ext uri="{FF2B5EF4-FFF2-40B4-BE49-F238E27FC236}">
                <a16:creationId xmlns:a16="http://schemas.microsoft.com/office/drawing/2014/main" id="{F479023C-A2F8-96C4-327B-D3BE2FB78001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453" y="-1083156"/>
            <a:ext cx="1555777" cy="970735"/>
          </a:xfrm>
          <a:prstGeom prst="rect">
            <a:avLst/>
          </a:prstGeom>
        </p:spPr>
      </p:pic>
      <p:sp>
        <p:nvSpPr>
          <p:cNvPr id="11" name="CuadroTexto 16">
            <a:extLst>
              <a:ext uri="{FF2B5EF4-FFF2-40B4-BE49-F238E27FC236}">
                <a16:creationId xmlns:a16="http://schemas.microsoft.com/office/drawing/2014/main" id="{86377D63-6037-FC02-685C-3264A961500E}"/>
              </a:ext>
            </a:extLst>
          </p:cNvPr>
          <p:cNvSpPr txBox="1"/>
          <p:nvPr userDrawn="1"/>
        </p:nvSpPr>
        <p:spPr>
          <a:xfrm>
            <a:off x="8659820" y="-645106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https://slidesgratis.com/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2" name="Imagen 17">
            <a:extLst>
              <a:ext uri="{FF2B5EF4-FFF2-40B4-BE49-F238E27FC236}">
                <a16:creationId xmlns:a16="http://schemas.microsoft.com/office/drawing/2014/main" id="{9B0BD667-188C-CC0E-9162-83C91FBC6E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89" r="12615" b="30833"/>
          <a:stretch/>
        </p:blipFill>
        <p:spPr>
          <a:xfrm>
            <a:off x="321364" y="-974539"/>
            <a:ext cx="1337946" cy="65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448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56" r:id="rId4"/>
    <p:sldLayoutId id="2147483655" r:id="rId5"/>
    <p:sldLayoutId id="2147483660" r:id="rId6"/>
    <p:sldLayoutId id="2147483657" r:id="rId7"/>
    <p:sldLayoutId id="2147483661" r:id="rId8"/>
    <p:sldLayoutId id="2147483658" r:id="rId9"/>
    <p:sldLayoutId id="214748366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4.jpg"/><Relationship Id="rId7" Type="http://schemas.openxmlformats.org/officeDocument/2006/relationships/image" Target="../media/image2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0740"/>
            <a:ext cx="12192000" cy="7645940"/>
          </a:xfrm>
          <a:prstGeom prst="rect">
            <a:avLst/>
          </a:prstGeom>
        </p:spPr>
      </p:pic>
      <p:pic>
        <p:nvPicPr>
          <p:cNvPr id="6" name="yt1s.com - Netflix New Logo Animation 2019.mp3">
            <a:hlinkClick r:id="" action="ppaction://media"/>
            <a:extLst>
              <a:ext uri="{FF2B5EF4-FFF2-40B4-BE49-F238E27FC236}">
                <a16:creationId xmlns:a16="http://schemas.microsoft.com/office/drawing/2014/main" id="{73ED09FF-78EF-499D-89ED-86FA35AA2E2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6.0417" end="1786.889"/>
                  <p14:fade out="1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90232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47140"/>
      </p:ext>
    </p:extLst>
  </p:cSld>
  <p:clrMapOvr>
    <a:masterClrMapping/>
  </p:clrMapOvr>
  <p:transition advClick="0" advTm="4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DBE097BB-5714-7903-1CF9-3E9E94F8FD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47" y="1889395"/>
            <a:ext cx="1327150" cy="132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AA421109-2B62-4DC1-9701-44A202C810DE}"/>
              </a:ext>
            </a:extLst>
          </p:cNvPr>
          <p:cNvSpPr/>
          <p:nvPr/>
        </p:nvSpPr>
        <p:spPr>
          <a:xfrm>
            <a:off x="1793104" y="2373080"/>
            <a:ext cx="1462375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Placeholder 2">
            <a:extLst>
              <a:ext uri="{FF2B5EF4-FFF2-40B4-BE49-F238E27FC236}">
                <a16:creationId xmlns:a16="http://schemas.microsoft.com/office/drawing/2014/main" id="{6485E8FD-2EE1-E4F2-78D1-789982DCDF9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" r="949"/>
          <a:stretch>
            <a:fillRect/>
          </a:stretch>
        </p:blipFill>
        <p:spPr>
          <a:xfrm>
            <a:off x="3255480" y="535460"/>
            <a:ext cx="1794840" cy="1025226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CDCD847-48B0-BC0D-20B7-0F8439641B0E}"/>
              </a:ext>
            </a:extLst>
          </p:cNvPr>
          <p:cNvSpPr txBox="1"/>
          <p:nvPr/>
        </p:nvSpPr>
        <p:spPr>
          <a:xfrm>
            <a:off x="3558117" y="1889395"/>
            <a:ext cx="6018213" cy="33009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4A8FE7-91E6-EF81-0290-553374264A65}"/>
              </a:ext>
            </a:extLst>
          </p:cNvPr>
          <p:cNvSpPr txBox="1"/>
          <p:nvPr/>
        </p:nvSpPr>
        <p:spPr>
          <a:xfrm>
            <a:off x="0" y="3031879"/>
            <a:ext cx="19748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Port 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9AC88C-F92A-7F1F-F53D-E65A400200AC}"/>
              </a:ext>
            </a:extLst>
          </p:cNvPr>
          <p:cNvSpPr txBox="1"/>
          <p:nvPr/>
        </p:nvSpPr>
        <p:spPr>
          <a:xfrm>
            <a:off x="3255480" y="535460"/>
            <a:ext cx="6773287" cy="517953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Placeholder 57">
            <a:extLst>
              <a:ext uri="{FF2B5EF4-FFF2-40B4-BE49-F238E27FC236}">
                <a16:creationId xmlns:a16="http://schemas.microsoft.com/office/drawing/2014/main" id="{FE55DC42-E595-CCBE-603F-EF4669453E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32" b="23032"/>
          <a:stretch>
            <a:fillRect/>
          </a:stretch>
        </p:blipFill>
        <p:spPr>
          <a:xfrm>
            <a:off x="3558116" y="1852095"/>
            <a:ext cx="1859098" cy="1062526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544D4406-3B9B-75A7-A1DA-F6DE826521A9}"/>
              </a:ext>
            </a:extLst>
          </p:cNvPr>
          <p:cNvSpPr/>
          <p:nvPr/>
        </p:nvSpPr>
        <p:spPr>
          <a:xfrm>
            <a:off x="5504028" y="2142058"/>
            <a:ext cx="956039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F53D324-6F04-7E18-8EEB-E218E2273BF7}"/>
              </a:ext>
            </a:extLst>
          </p:cNvPr>
          <p:cNvSpPr/>
          <p:nvPr/>
        </p:nvSpPr>
        <p:spPr>
          <a:xfrm rot="2251229">
            <a:off x="5241832" y="3096899"/>
            <a:ext cx="956039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9F5AD67-C7EC-3803-7754-D79C3D3F1BBD}"/>
              </a:ext>
            </a:extLst>
          </p:cNvPr>
          <p:cNvSpPr/>
          <p:nvPr/>
        </p:nvSpPr>
        <p:spPr>
          <a:xfrm rot="5400000">
            <a:off x="4059016" y="3159911"/>
            <a:ext cx="857297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D00E07-B535-3641-69DF-E32841AFB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879" y="3943380"/>
            <a:ext cx="893570" cy="893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49561B-0AEF-2118-E25F-EBDD290EAA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8145" y="3701998"/>
            <a:ext cx="1438476" cy="762106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B9C9A7F-8AF5-65EA-7826-A73506327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843" y="2063201"/>
            <a:ext cx="868486" cy="851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2498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20" grpId="0"/>
      <p:bldP spid="2" grpId="0" animBg="1"/>
      <p:bldP spid="4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2">
            <a:extLst>
              <a:ext uri="{FF2B5EF4-FFF2-40B4-BE49-F238E27FC236}">
                <a16:creationId xmlns:a16="http://schemas.microsoft.com/office/drawing/2014/main" id="{6485E8FD-2EE1-E4F2-78D1-789982DCDF9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" r="949"/>
          <a:stretch>
            <a:fillRect/>
          </a:stretch>
        </p:blipFill>
        <p:spPr>
          <a:xfrm>
            <a:off x="2188671" y="797925"/>
            <a:ext cx="1794840" cy="1025226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CDCD847-48B0-BC0D-20B7-0F8439641B0E}"/>
              </a:ext>
            </a:extLst>
          </p:cNvPr>
          <p:cNvSpPr txBox="1"/>
          <p:nvPr/>
        </p:nvSpPr>
        <p:spPr>
          <a:xfrm>
            <a:off x="2491308" y="2151860"/>
            <a:ext cx="6018213" cy="33009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9AC88C-F92A-7F1F-F53D-E65A400200AC}"/>
              </a:ext>
            </a:extLst>
          </p:cNvPr>
          <p:cNvSpPr txBox="1"/>
          <p:nvPr/>
        </p:nvSpPr>
        <p:spPr>
          <a:xfrm>
            <a:off x="2188671" y="797925"/>
            <a:ext cx="6773287" cy="517953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Placeholder 57">
            <a:extLst>
              <a:ext uri="{FF2B5EF4-FFF2-40B4-BE49-F238E27FC236}">
                <a16:creationId xmlns:a16="http://schemas.microsoft.com/office/drawing/2014/main" id="{FE55DC42-E595-CCBE-603F-EF4669453E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32" b="23032"/>
          <a:stretch>
            <a:fillRect/>
          </a:stretch>
        </p:blipFill>
        <p:spPr>
          <a:xfrm>
            <a:off x="2491307" y="2114560"/>
            <a:ext cx="1859098" cy="1062526"/>
          </a:xfrm>
          <a:custGeom>
            <a:avLst/>
            <a:gdLst>
              <a:gd name="connsiteX0" fmla="*/ 105242 w 2285908"/>
              <a:gd name="connsiteY0" fmla="*/ 0 h 1305728"/>
              <a:gd name="connsiteX1" fmla="*/ 2180666 w 2285908"/>
              <a:gd name="connsiteY1" fmla="*/ 0 h 1305728"/>
              <a:gd name="connsiteX2" fmla="*/ 2285908 w 2285908"/>
              <a:gd name="connsiteY2" fmla="*/ 105242 h 1305728"/>
              <a:gd name="connsiteX3" fmla="*/ 2285908 w 2285908"/>
              <a:gd name="connsiteY3" fmla="*/ 1200486 h 1305728"/>
              <a:gd name="connsiteX4" fmla="*/ 2180666 w 2285908"/>
              <a:gd name="connsiteY4" fmla="*/ 1305728 h 1305728"/>
              <a:gd name="connsiteX5" fmla="*/ 105242 w 2285908"/>
              <a:gd name="connsiteY5" fmla="*/ 1305728 h 1305728"/>
              <a:gd name="connsiteX6" fmla="*/ 0 w 2285908"/>
              <a:gd name="connsiteY6" fmla="*/ 1200486 h 1305728"/>
              <a:gd name="connsiteX7" fmla="*/ 0 w 2285908"/>
              <a:gd name="connsiteY7" fmla="*/ 105242 h 1305728"/>
              <a:gd name="connsiteX8" fmla="*/ 105242 w 2285908"/>
              <a:gd name="connsiteY8" fmla="*/ 0 h 130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5908" h="1305728">
                <a:moveTo>
                  <a:pt x="105242" y="0"/>
                </a:moveTo>
                <a:lnTo>
                  <a:pt x="2180666" y="0"/>
                </a:lnTo>
                <a:cubicBezTo>
                  <a:pt x="2238790" y="0"/>
                  <a:pt x="2285908" y="47118"/>
                  <a:pt x="2285908" y="105242"/>
                </a:cubicBezTo>
                <a:lnTo>
                  <a:pt x="2285908" y="1200486"/>
                </a:lnTo>
                <a:cubicBezTo>
                  <a:pt x="2285908" y="1258610"/>
                  <a:pt x="2238790" y="1305728"/>
                  <a:pt x="2180666" y="1305728"/>
                </a:cubicBezTo>
                <a:lnTo>
                  <a:pt x="105242" y="1305728"/>
                </a:lnTo>
                <a:cubicBezTo>
                  <a:pt x="47118" y="1305728"/>
                  <a:pt x="0" y="1258610"/>
                  <a:pt x="0" y="1200486"/>
                </a:cubicBezTo>
                <a:lnTo>
                  <a:pt x="0" y="105242"/>
                </a:lnTo>
                <a:cubicBezTo>
                  <a:pt x="0" y="47118"/>
                  <a:pt x="47118" y="0"/>
                  <a:pt x="105242" y="0"/>
                </a:cubicBezTo>
                <a:close/>
              </a:path>
            </a:pathLst>
          </a:cu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544D4406-3B9B-75A7-A1DA-F6DE826521A9}"/>
              </a:ext>
            </a:extLst>
          </p:cNvPr>
          <p:cNvSpPr/>
          <p:nvPr/>
        </p:nvSpPr>
        <p:spPr>
          <a:xfrm>
            <a:off x="4437219" y="2404523"/>
            <a:ext cx="956039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F53D324-6F04-7E18-8EEB-E218E2273BF7}"/>
              </a:ext>
            </a:extLst>
          </p:cNvPr>
          <p:cNvSpPr/>
          <p:nvPr/>
        </p:nvSpPr>
        <p:spPr>
          <a:xfrm rot="2251229">
            <a:off x="4175023" y="3359364"/>
            <a:ext cx="956039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9F5AD67-C7EC-3803-7754-D79C3D3F1BBD}"/>
              </a:ext>
            </a:extLst>
          </p:cNvPr>
          <p:cNvSpPr/>
          <p:nvPr/>
        </p:nvSpPr>
        <p:spPr>
          <a:xfrm rot="5400000">
            <a:off x="2992207" y="3422376"/>
            <a:ext cx="857297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D00E07-B535-3641-69DF-E32841AFB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070" y="4205845"/>
            <a:ext cx="893570" cy="893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49561B-0AEF-2118-E25F-EBDD290EAA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3394" y="3600664"/>
            <a:ext cx="1438476" cy="762106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B9C9A7F-8AF5-65EA-7826-A73506327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1034" y="2325666"/>
            <a:ext cx="868486" cy="851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5FCA5F4-F773-D5C0-E671-BADC49320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2427" y="855630"/>
            <a:ext cx="1060205" cy="106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8CB23F14-7956-6C5F-464D-9C0BA1CA46E1}"/>
              </a:ext>
            </a:extLst>
          </p:cNvPr>
          <p:cNvSpPr/>
          <p:nvPr/>
        </p:nvSpPr>
        <p:spPr>
          <a:xfrm>
            <a:off x="5948994" y="1164166"/>
            <a:ext cx="956039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AFF46447-E33A-B284-8239-420D73D37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9162" y="860579"/>
            <a:ext cx="1060205" cy="106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08C536-1BF0-7585-1F61-AD50D2BF45B9}"/>
              </a:ext>
            </a:extLst>
          </p:cNvPr>
          <p:cNvSpPr txBox="1"/>
          <p:nvPr/>
        </p:nvSpPr>
        <p:spPr>
          <a:xfrm>
            <a:off x="4811418" y="1708510"/>
            <a:ext cx="13898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configurations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A54B64-7B72-758C-1CAB-3AE154ED4851}"/>
              </a:ext>
            </a:extLst>
          </p:cNvPr>
          <p:cNvSpPr txBox="1"/>
          <p:nvPr/>
        </p:nvSpPr>
        <p:spPr>
          <a:xfrm>
            <a:off x="7029162" y="1776240"/>
            <a:ext cx="1141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default.conf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Arrow: Bent 12">
            <a:extLst>
              <a:ext uri="{FF2B5EF4-FFF2-40B4-BE49-F238E27FC236}">
                <a16:creationId xmlns:a16="http://schemas.microsoft.com/office/drawing/2014/main" id="{88218165-F8C6-4424-769D-F3D27AC8C631}"/>
              </a:ext>
            </a:extLst>
          </p:cNvPr>
          <p:cNvSpPr/>
          <p:nvPr/>
        </p:nvSpPr>
        <p:spPr>
          <a:xfrm rot="10800000">
            <a:off x="7293650" y="3249254"/>
            <a:ext cx="2672699" cy="1850161"/>
          </a:xfrm>
          <a:prstGeom prst="ben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Arrow: Bent 13">
            <a:extLst>
              <a:ext uri="{FF2B5EF4-FFF2-40B4-BE49-F238E27FC236}">
                <a16:creationId xmlns:a16="http://schemas.microsoft.com/office/drawing/2014/main" id="{768CD5CE-1158-72A6-980C-56DAE9E7FE62}"/>
              </a:ext>
            </a:extLst>
          </p:cNvPr>
          <p:cNvSpPr/>
          <p:nvPr/>
        </p:nvSpPr>
        <p:spPr>
          <a:xfrm rot="5400000">
            <a:off x="7928244" y="1540900"/>
            <a:ext cx="2672699" cy="1850161"/>
          </a:xfrm>
          <a:prstGeom prst="ben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961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 animBg="1"/>
      <p:bldP spid="4" grpId="0" animBg="1"/>
      <p:bldP spid="5" grpId="0" animBg="1"/>
      <p:bldP spid="6" grpId="0" animBg="1"/>
      <p:bldP spid="7" grpId="0" animBg="1"/>
      <p:bldP spid="9" grpId="0"/>
      <p:bldP spid="10" grpId="0"/>
      <p:bldP spid="13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2805191" y="2477758"/>
            <a:ext cx="6554709" cy="1586242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75749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8800" dirty="0">
                <a:solidFill>
                  <a:srgbClr val="FF0000"/>
                </a:solidFill>
                <a:latin typeface="Bebas Neue" panose="020B0606020202050201" pitchFamily="34" charset="0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41549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yt1s.com - Netflix New Logo Animation 2019.mp3">
            <a:hlinkClick r:id="" action="ppaction://media"/>
            <a:extLst>
              <a:ext uri="{FF2B5EF4-FFF2-40B4-BE49-F238E27FC236}">
                <a16:creationId xmlns:a16="http://schemas.microsoft.com/office/drawing/2014/main" id="{73ED09FF-78EF-499D-89ED-86FA35AA2E2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6.0417" end="1786.889"/>
                  <p14:fade out="1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90232" y="6019800"/>
            <a:ext cx="609600" cy="609600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1753045" y="2105561"/>
            <a:ext cx="8799968" cy="2646878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75749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3800" dirty="0">
                <a:solidFill>
                  <a:srgbClr val="FF0000"/>
                </a:solidFill>
                <a:latin typeface="Bebas Neue" panose="020B0606020202050201" pitchFamily="34" charset="0"/>
              </a:rPr>
              <a:t>Nginx</a:t>
            </a:r>
            <a:r>
              <a:rPr lang="en-US" sz="16600" dirty="0">
                <a:solidFill>
                  <a:srgbClr val="FF0000"/>
                </a:solidFill>
                <a:latin typeface="Bebas Neue" panose="020B0606020202050201" pitchFamily="34" charset="0"/>
              </a:rPr>
              <a:t> &amp; chill</a:t>
            </a:r>
          </a:p>
        </p:txBody>
      </p:sp>
    </p:spTree>
    <p:extLst>
      <p:ext uri="{BB962C8B-B14F-4D97-AF65-F5344CB8AC3E}">
        <p14:creationId xmlns:p14="http://schemas.microsoft.com/office/powerpoint/2010/main" val="69020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ack Background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Netflix smileu profile icon&quot; by Norbert-Sloth | Redbubble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" r="42"/>
          <a:stretch>
            <a:fillRect/>
          </a:stretch>
        </p:blipFill>
        <p:spPr bwMode="auto">
          <a:xfrm>
            <a:off x="1483637" y="2347233"/>
            <a:ext cx="1885134" cy="188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etflix | Netflix, Tv shows online, Netflix movies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859" y="2360295"/>
            <a:ext cx="1885134" cy="188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le:Netflix-avatar.png - Wikimedia Commons"/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>
            <a:fillRect/>
          </a:stretch>
        </p:blipFill>
        <p:spPr bwMode="auto">
          <a:xfrm>
            <a:off x="6852988" y="2347233"/>
            <a:ext cx="1885134" cy="188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Netflix User Icon"/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" r="42"/>
          <a:stretch>
            <a:fillRect/>
          </a:stretch>
        </p:blipFill>
        <p:spPr bwMode="auto">
          <a:xfrm>
            <a:off x="9619117" y="2347233"/>
            <a:ext cx="1885134" cy="188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3">
            <a:extLst>
              <a:ext uri="{FF2B5EF4-FFF2-40B4-BE49-F238E27FC236}">
                <a16:creationId xmlns:a16="http://schemas.microsoft.com/office/drawing/2014/main" id="{C3C17FAC-4649-45DF-8F93-97727ACC2E2E}"/>
              </a:ext>
            </a:extLst>
          </p:cNvPr>
          <p:cNvSpPr txBox="1"/>
          <p:nvPr/>
        </p:nvSpPr>
        <p:spPr>
          <a:xfrm>
            <a:off x="4159712" y="1362456"/>
            <a:ext cx="4014888" cy="7315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Presenter’s Names</a:t>
            </a:r>
            <a:endParaRPr lang="en-US" sz="3200" dirty="0"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14" name="Member 1 Name">
            <a:extLst>
              <a:ext uri="{FF2B5EF4-FFF2-40B4-BE49-F238E27FC236}">
                <a16:creationId xmlns:a16="http://schemas.microsoft.com/office/drawing/2014/main" id="{1AB03295-F247-4E58-A99A-E9AB46CEE3AC}"/>
              </a:ext>
            </a:extLst>
          </p:cNvPr>
          <p:cNvSpPr txBox="1"/>
          <p:nvPr/>
        </p:nvSpPr>
        <p:spPr>
          <a:xfrm>
            <a:off x="1651073" y="4311932"/>
            <a:ext cx="1536192" cy="26265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Anshika Shrivastava</a:t>
            </a:r>
          </a:p>
        </p:txBody>
      </p:sp>
      <p:sp>
        <p:nvSpPr>
          <p:cNvPr id="15" name="Member 2 Name">
            <a:extLst>
              <a:ext uri="{FF2B5EF4-FFF2-40B4-BE49-F238E27FC236}">
                <a16:creationId xmlns:a16="http://schemas.microsoft.com/office/drawing/2014/main" id="{806F342B-6293-446E-9480-43F30FF418F3}"/>
              </a:ext>
            </a:extLst>
          </p:cNvPr>
          <p:cNvSpPr txBox="1"/>
          <p:nvPr/>
        </p:nvSpPr>
        <p:spPr>
          <a:xfrm>
            <a:off x="4049485" y="4352068"/>
            <a:ext cx="1959882" cy="3822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Anurag Negi</a:t>
            </a:r>
          </a:p>
        </p:txBody>
      </p:sp>
      <p:sp>
        <p:nvSpPr>
          <p:cNvPr id="16" name="Member 3 Name">
            <a:extLst>
              <a:ext uri="{FF2B5EF4-FFF2-40B4-BE49-F238E27FC236}">
                <a16:creationId xmlns:a16="http://schemas.microsoft.com/office/drawing/2014/main" id="{C46FF401-EF89-4D3B-A943-3D6C4404F32B}"/>
              </a:ext>
            </a:extLst>
          </p:cNvPr>
          <p:cNvSpPr txBox="1"/>
          <p:nvPr/>
        </p:nvSpPr>
        <p:spPr>
          <a:xfrm>
            <a:off x="7027459" y="4338891"/>
            <a:ext cx="1536192" cy="3657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Sairanjan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Subudhi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17" name="Member 4 Name">
            <a:extLst>
              <a:ext uri="{FF2B5EF4-FFF2-40B4-BE49-F238E27FC236}">
                <a16:creationId xmlns:a16="http://schemas.microsoft.com/office/drawing/2014/main" id="{1BCDB6E7-C4FF-490B-A7BE-B943FF994FEC}"/>
              </a:ext>
            </a:extLst>
          </p:cNvPr>
          <p:cNvSpPr txBox="1"/>
          <p:nvPr/>
        </p:nvSpPr>
        <p:spPr>
          <a:xfrm>
            <a:off x="9793588" y="4356978"/>
            <a:ext cx="1536192" cy="3657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34" charset="0"/>
                <a:cs typeface="Helvetica" pitchFamily="34" charset="0"/>
              </a:rPr>
              <a:t>Dhruv Jain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5345554" y="476601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Bebas Neue" panose="020B0606020202050201" pitchFamily="34" charset="0"/>
              </a:rPr>
              <a:t>Nginx &amp; Chill</a:t>
            </a:r>
          </a:p>
        </p:txBody>
      </p:sp>
    </p:spTree>
    <p:extLst>
      <p:ext uri="{BB962C8B-B14F-4D97-AF65-F5344CB8AC3E}">
        <p14:creationId xmlns:p14="http://schemas.microsoft.com/office/powerpoint/2010/main" val="230879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4E78589-093E-95BD-908D-E9953C633EB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480775C-27D6-6549-C82B-068A3D3B67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75919"/>
            <a:ext cx="372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INTRODUCTION</a:t>
            </a:r>
          </a:p>
        </p:txBody>
      </p:sp>
      <p:sp>
        <p:nvSpPr>
          <p:cNvPr id="25" name="TextBox 21">
            <a:extLst>
              <a:ext uri="{FF2B5EF4-FFF2-40B4-BE49-F238E27FC236}">
                <a16:creationId xmlns:a16="http://schemas.microsoft.com/office/drawing/2014/main" id="{24938009-178B-4C1C-810D-6E9BDE4A3472}"/>
              </a:ext>
            </a:extLst>
          </p:cNvPr>
          <p:cNvSpPr txBox="1"/>
          <p:nvPr/>
        </p:nvSpPr>
        <p:spPr>
          <a:xfrm>
            <a:off x="824810" y="3276562"/>
            <a:ext cx="3435010" cy="2310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</a:rPr>
              <a:t>The Netflix Movie Catalog project aims to replicate the core functionalities of Netflix by providing a movie catalog for users to browse through. It consists of a movie catalog and a frontend user interface for interaction. The objective is to deploy these microservices via Docker in a scalable and efficient manner using AWS EC2 instances. </a:t>
            </a:r>
            <a:endParaRPr lang="en-IN" sz="1400" b="1" dirty="0">
              <a:solidFill>
                <a:schemeClr val="bg1"/>
              </a:solidFill>
              <a:latin typeface="Inter Light" panose="02000403000000020004" pitchFamily="50" charset="0"/>
              <a:ea typeface="Inter Light" panose="02000403000000020004" pitchFamily="50" charset="0"/>
              <a:cs typeface="Inter Light" panose="02000403000000020004" pitchFamily="50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Bebas Neue" panose="020B0606020202050201" pitchFamily="34" charset="0"/>
              </a:rPr>
              <a:t>Nginx &amp; Chill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1401514" cy="497149"/>
            <a:chOff x="954101" y="1677362"/>
            <a:chExt cx="1401514" cy="497149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">
              <a:extLst>
                <a:ext uri="{FF2B5EF4-FFF2-40B4-BE49-F238E27FC236}">
                  <a16:creationId xmlns:a16="http://schemas.microsoft.com/office/drawing/2014/main" id="{C3C17FAC-4649-45DF-8F93-97727ACC2E2E}"/>
                </a:ext>
              </a:extLst>
            </p:cNvPr>
            <p:cNvSpPr txBox="1"/>
            <p:nvPr/>
          </p:nvSpPr>
          <p:spPr>
            <a:xfrm>
              <a:off x="1385514" y="1770804"/>
              <a:ext cx="970101" cy="40370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endParaRPr lang="en-US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endParaRPr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824810" y="2560468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97% for you</a:t>
            </a:r>
          </a:p>
        </p:txBody>
      </p:sp>
      <p:sp>
        <p:nvSpPr>
          <p:cNvPr id="39" name="Rectángulo 38"/>
          <p:cNvSpPr/>
          <p:nvPr/>
        </p:nvSpPr>
        <p:spPr>
          <a:xfrm>
            <a:off x="2126055" y="2630231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227078" y="6161101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tx1"/>
                  </a:solidFill>
                </a:rPr>
                <a:t>    </a:t>
              </a:r>
              <a:endParaRPr lang="en-US" sz="16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E1AB2DA-6C13-8997-7D7B-545B0E923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7645" y="1484927"/>
            <a:ext cx="6540346" cy="363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95020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9">
            <a:extLst>
              <a:ext uri="{FF2B5EF4-FFF2-40B4-BE49-F238E27FC236}">
                <a16:creationId xmlns:a16="http://schemas.microsoft.com/office/drawing/2014/main" id="{7C34AA1A-2AA0-4F33-9003-37259AB66C1A}"/>
              </a:ext>
            </a:extLst>
          </p:cNvPr>
          <p:cNvSpPr txBox="1"/>
          <p:nvPr/>
        </p:nvSpPr>
        <p:spPr>
          <a:xfrm>
            <a:off x="798513" y="2075919"/>
            <a:ext cx="2586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Tech Stack</a:t>
            </a:r>
          </a:p>
        </p:txBody>
      </p:sp>
      <p:sp>
        <p:nvSpPr>
          <p:cNvPr id="25" name="TextBox 21">
            <a:extLst>
              <a:ext uri="{FF2B5EF4-FFF2-40B4-BE49-F238E27FC236}">
                <a16:creationId xmlns:a16="http://schemas.microsoft.com/office/drawing/2014/main" id="{24938009-178B-4C1C-810D-6E9BDE4A3472}"/>
              </a:ext>
            </a:extLst>
          </p:cNvPr>
          <p:cNvSpPr txBox="1"/>
          <p:nvPr/>
        </p:nvSpPr>
        <p:spPr>
          <a:xfrm>
            <a:off x="873219" y="3502320"/>
            <a:ext cx="3435010" cy="2030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</a:rPr>
              <a:t>The deployment includes the backend service (Python-based Netflix Movie Catalog), the frontend (</a:t>
            </a:r>
            <a:r>
              <a:rPr lang="en-US" sz="1400" dirty="0" err="1">
                <a:solidFill>
                  <a:schemeClr val="bg1"/>
                </a:solidFill>
              </a:rPr>
              <a:t>NetflixFrontend</a:t>
            </a:r>
            <a:r>
              <a:rPr lang="en-US" sz="1400" dirty="0">
                <a:solidFill>
                  <a:schemeClr val="bg1"/>
                </a:solidFill>
              </a:rPr>
              <a:t> clone), and Nginx as a reverse proxy for routing traffic. This demonstrates real-world DevOps practices by leveraging cloud infrastructure and containerization.</a:t>
            </a:r>
            <a:endParaRPr lang="en-IN" sz="1400" b="1" dirty="0">
              <a:solidFill>
                <a:schemeClr val="bg1"/>
              </a:solidFill>
              <a:latin typeface="Inter Light" panose="02000403000000020004" pitchFamily="50" charset="0"/>
              <a:ea typeface="Inter Light" panose="02000403000000020004" pitchFamily="50" charset="0"/>
              <a:cs typeface="Inter Light" panose="02000403000000020004" pitchFamily="50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604878" y="405579"/>
            <a:ext cx="1564698" cy="411673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81223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Bebas Neue" panose="020B0606020202050201" pitchFamily="34" charset="0"/>
              </a:rPr>
              <a:t>Nginx &amp; Chill</a:t>
            </a:r>
          </a:p>
        </p:txBody>
      </p:sp>
      <p:grpSp>
        <p:nvGrpSpPr>
          <p:cNvPr id="27" name="Grupo 26"/>
          <p:cNvGrpSpPr/>
          <p:nvPr/>
        </p:nvGrpSpPr>
        <p:grpSpPr>
          <a:xfrm>
            <a:off x="10406955" y="294187"/>
            <a:ext cx="1370708" cy="372563"/>
            <a:chOff x="10406955" y="294187"/>
            <a:chExt cx="1370708" cy="372563"/>
          </a:xfrm>
        </p:grpSpPr>
        <p:pic>
          <p:nvPicPr>
            <p:cNvPr id="28" name="Picture 2" descr="Netflix smileu profile icon&quot; by Norbert-Sloth | Redbubble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" r="42"/>
            <a:stretch>
              <a:fillRect/>
            </a:stretch>
          </p:blipFill>
          <p:spPr bwMode="auto">
            <a:xfrm>
              <a:off x="11246167" y="294187"/>
              <a:ext cx="372563" cy="372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riángulo isósceles 28"/>
            <p:cNvSpPr/>
            <p:nvPr/>
          </p:nvSpPr>
          <p:spPr>
            <a:xfrm rot="10800000">
              <a:off x="11653837" y="473075"/>
              <a:ext cx="123826" cy="6069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Search">
              <a:extLst>
                <a:ext uri="{FF2B5EF4-FFF2-40B4-BE49-F238E27FC236}">
                  <a16:creationId xmlns:a16="http://schemas.microsoft.com/office/drawing/2014/main" id="{E27A2A61-DFF9-4A10-A061-3F66522ADFAE}"/>
                </a:ext>
              </a:extLst>
            </p:cNvPr>
            <p:cNvSpPr/>
            <p:nvPr/>
          </p:nvSpPr>
          <p:spPr>
            <a:xfrm>
              <a:off x="10406955" y="381583"/>
              <a:ext cx="214297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502" extrusionOk="0">
                  <a:moveTo>
                    <a:pt x="7928" y="4"/>
                  </a:moveTo>
                  <a:cubicBezTo>
                    <a:pt x="6343" y="54"/>
                    <a:pt x="4758" y="513"/>
                    <a:pt x="3383" y="1414"/>
                  </a:cubicBezTo>
                  <a:cubicBezTo>
                    <a:pt x="-286" y="3816"/>
                    <a:pt x="-1098" y="8454"/>
                    <a:pt x="1573" y="11753"/>
                  </a:cubicBezTo>
                  <a:cubicBezTo>
                    <a:pt x="3866" y="14587"/>
                    <a:pt x="8102" y="15587"/>
                    <a:pt x="11645" y="14130"/>
                  </a:cubicBezTo>
                  <a:lnTo>
                    <a:pt x="11895" y="14028"/>
                  </a:lnTo>
                  <a:lnTo>
                    <a:pt x="12039" y="14238"/>
                  </a:lnTo>
                  <a:cubicBezTo>
                    <a:pt x="12051" y="14256"/>
                    <a:pt x="12060" y="14269"/>
                    <a:pt x="12071" y="14282"/>
                  </a:cubicBezTo>
                  <a:lnTo>
                    <a:pt x="17686" y="21218"/>
                  </a:lnTo>
                  <a:cubicBezTo>
                    <a:pt x="17806" y="21366"/>
                    <a:pt x="17984" y="21464"/>
                    <a:pt x="18188" y="21493"/>
                  </a:cubicBezTo>
                  <a:cubicBezTo>
                    <a:pt x="18392" y="21522"/>
                    <a:pt x="18597" y="21479"/>
                    <a:pt x="18762" y="21371"/>
                  </a:cubicBezTo>
                  <a:lnTo>
                    <a:pt x="20082" y="20505"/>
                  </a:lnTo>
                  <a:cubicBezTo>
                    <a:pt x="20425" y="20281"/>
                    <a:pt x="20502" y="19847"/>
                    <a:pt x="20252" y="19538"/>
                  </a:cubicBezTo>
                  <a:lnTo>
                    <a:pt x="14637" y="12602"/>
                  </a:lnTo>
                  <a:cubicBezTo>
                    <a:pt x="14613" y="12572"/>
                    <a:pt x="14586" y="12546"/>
                    <a:pt x="14559" y="12521"/>
                  </a:cubicBezTo>
                  <a:lnTo>
                    <a:pt x="14359" y="12340"/>
                  </a:lnTo>
                  <a:lnTo>
                    <a:pt x="14540" y="12143"/>
                  </a:lnTo>
                  <a:cubicBezTo>
                    <a:pt x="16964" y="9533"/>
                    <a:pt x="17103" y="5790"/>
                    <a:pt x="14878" y="3042"/>
                  </a:cubicBezTo>
                  <a:cubicBezTo>
                    <a:pt x="13209" y="980"/>
                    <a:pt x="10569" y="-78"/>
                    <a:pt x="7928" y="4"/>
                  </a:cubicBezTo>
                  <a:close/>
                  <a:moveTo>
                    <a:pt x="7952" y="1548"/>
                  </a:moveTo>
                  <a:cubicBezTo>
                    <a:pt x="8377" y="1533"/>
                    <a:pt x="8807" y="1556"/>
                    <a:pt x="9237" y="1617"/>
                  </a:cubicBezTo>
                  <a:cubicBezTo>
                    <a:pt x="10956" y="1861"/>
                    <a:pt x="12466" y="2690"/>
                    <a:pt x="13488" y="3952"/>
                  </a:cubicBezTo>
                  <a:cubicBezTo>
                    <a:pt x="15601" y="6562"/>
                    <a:pt x="14959" y="10231"/>
                    <a:pt x="12058" y="12131"/>
                  </a:cubicBezTo>
                  <a:cubicBezTo>
                    <a:pt x="10904" y="12887"/>
                    <a:pt x="9563" y="13250"/>
                    <a:pt x="8234" y="13250"/>
                  </a:cubicBezTo>
                  <a:cubicBezTo>
                    <a:pt x="6221" y="13250"/>
                    <a:pt x="4235" y="12415"/>
                    <a:pt x="2963" y="10843"/>
                  </a:cubicBezTo>
                  <a:cubicBezTo>
                    <a:pt x="850" y="8233"/>
                    <a:pt x="1491" y="4565"/>
                    <a:pt x="4393" y="2665"/>
                  </a:cubicBezTo>
                  <a:cubicBezTo>
                    <a:pt x="5446" y="1976"/>
                    <a:pt x="6677" y="1593"/>
                    <a:pt x="7952" y="154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31" name="Bell">
              <a:extLst>
                <a:ext uri="{FF2B5EF4-FFF2-40B4-BE49-F238E27FC236}">
                  <a16:creationId xmlns:a16="http://schemas.microsoft.com/office/drawing/2014/main" id="{18A79261-8F71-4FBF-984B-0952E90C6D69}"/>
                </a:ext>
              </a:extLst>
            </p:cNvPr>
            <p:cNvSpPr/>
            <p:nvPr/>
          </p:nvSpPr>
          <p:spPr>
            <a:xfrm>
              <a:off x="10840700" y="377224"/>
              <a:ext cx="248646" cy="269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3" y="0"/>
                  </a:moveTo>
                  <a:cubicBezTo>
                    <a:pt x="9575" y="0"/>
                    <a:pt x="9470" y="104"/>
                    <a:pt x="9470" y="231"/>
                  </a:cubicBezTo>
                  <a:lnTo>
                    <a:pt x="9470" y="1411"/>
                  </a:lnTo>
                  <a:cubicBezTo>
                    <a:pt x="7726" y="1796"/>
                    <a:pt x="4885" y="3013"/>
                    <a:pt x="4885" y="6864"/>
                  </a:cubicBezTo>
                  <a:cubicBezTo>
                    <a:pt x="4875" y="6874"/>
                    <a:pt x="4657" y="13994"/>
                    <a:pt x="1736" y="16276"/>
                  </a:cubicBezTo>
                  <a:cubicBezTo>
                    <a:pt x="1736" y="16276"/>
                    <a:pt x="683" y="17224"/>
                    <a:pt x="0" y="17750"/>
                  </a:cubicBezTo>
                  <a:lnTo>
                    <a:pt x="0" y="19776"/>
                  </a:lnTo>
                  <a:lnTo>
                    <a:pt x="8958" y="19776"/>
                  </a:lnTo>
                  <a:cubicBezTo>
                    <a:pt x="8958" y="20783"/>
                    <a:pt x="9783" y="21600"/>
                    <a:pt x="10800" y="21600"/>
                  </a:cubicBezTo>
                  <a:cubicBezTo>
                    <a:pt x="11817" y="21600"/>
                    <a:pt x="12642" y="20783"/>
                    <a:pt x="12642" y="19776"/>
                  </a:cubicBezTo>
                  <a:lnTo>
                    <a:pt x="21600" y="19776"/>
                  </a:lnTo>
                  <a:lnTo>
                    <a:pt x="21600" y="17750"/>
                  </a:lnTo>
                  <a:cubicBezTo>
                    <a:pt x="20918" y="17224"/>
                    <a:pt x="19864" y="16276"/>
                    <a:pt x="19864" y="16276"/>
                  </a:cubicBezTo>
                  <a:cubicBezTo>
                    <a:pt x="16943" y="13994"/>
                    <a:pt x="16725" y="6874"/>
                    <a:pt x="16715" y="6864"/>
                  </a:cubicBezTo>
                  <a:cubicBezTo>
                    <a:pt x="16715" y="3013"/>
                    <a:pt x="13874" y="1796"/>
                    <a:pt x="12130" y="1411"/>
                  </a:cubicBezTo>
                  <a:lnTo>
                    <a:pt x="12130" y="231"/>
                  </a:lnTo>
                  <a:cubicBezTo>
                    <a:pt x="12130" y="104"/>
                    <a:pt x="12025" y="0"/>
                    <a:pt x="11897" y="0"/>
                  </a:cubicBezTo>
                  <a:lnTo>
                    <a:pt x="9703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32" name="Elipse 31"/>
            <p:cNvSpPr/>
            <p:nvPr/>
          </p:nvSpPr>
          <p:spPr>
            <a:xfrm>
              <a:off x="10972800" y="319088"/>
              <a:ext cx="200025" cy="200025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4</a:t>
              </a:r>
            </a:p>
          </p:txBody>
        </p:sp>
      </p:grpSp>
      <p:grpSp>
        <p:nvGrpSpPr>
          <p:cNvPr id="33" name="Grupo 32"/>
          <p:cNvGrpSpPr/>
          <p:nvPr/>
        </p:nvGrpSpPr>
        <p:grpSpPr>
          <a:xfrm>
            <a:off x="954101" y="1677362"/>
            <a:ext cx="1401514" cy="497149"/>
            <a:chOff x="954101" y="1677362"/>
            <a:chExt cx="1401514" cy="497149"/>
          </a:xfrm>
        </p:grpSpPr>
        <p:sp>
          <p:nvSpPr>
            <p:cNvPr id="34" name="Rectangle 1">
              <a:extLst>
                <a:ext uri="{FF2B5EF4-FFF2-40B4-BE49-F238E27FC236}">
                  <a16:creationId xmlns:a16="http://schemas.microsoft.com/office/drawing/2014/main" id="{4381F7BA-F038-4980-9BDD-366BB60E53F7}"/>
                </a:ext>
              </a:extLst>
            </p:cNvPr>
            <p:cNvSpPr/>
            <p:nvPr/>
          </p:nvSpPr>
          <p:spPr>
            <a:xfrm>
              <a:off x="954101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5F428437-D0E8-4A5E-8F0D-779EDE699849}"/>
                </a:ext>
              </a:extLst>
            </p:cNvPr>
            <p:cNvSpPr/>
            <p:nvPr/>
          </p:nvSpPr>
          <p:spPr>
            <a:xfrm>
              <a:off x="1160763" y="1677362"/>
              <a:ext cx="93597" cy="40666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arallelogram 3">
              <a:extLst>
                <a:ext uri="{FF2B5EF4-FFF2-40B4-BE49-F238E27FC236}">
                  <a16:creationId xmlns:a16="http://schemas.microsoft.com/office/drawing/2014/main" id="{D4C674BA-36C1-4ADC-8EA0-748BD1C41583}"/>
                </a:ext>
              </a:extLst>
            </p:cNvPr>
            <p:cNvSpPr/>
            <p:nvPr/>
          </p:nvSpPr>
          <p:spPr>
            <a:xfrm flipH="1">
              <a:off x="954101" y="1677362"/>
              <a:ext cx="300259" cy="406668"/>
            </a:xfrm>
            <a:prstGeom prst="parallelogram">
              <a:avLst>
                <a:gd name="adj" fmla="val 6576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">
              <a:extLst>
                <a:ext uri="{FF2B5EF4-FFF2-40B4-BE49-F238E27FC236}">
                  <a16:creationId xmlns:a16="http://schemas.microsoft.com/office/drawing/2014/main" id="{C3C17FAC-4649-45DF-8F93-97727ACC2E2E}"/>
                </a:ext>
              </a:extLst>
            </p:cNvPr>
            <p:cNvSpPr txBox="1"/>
            <p:nvPr/>
          </p:nvSpPr>
          <p:spPr>
            <a:xfrm>
              <a:off x="1385514" y="1770804"/>
              <a:ext cx="970101" cy="40370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endParaRPr lang="en-US" dirty="0">
                <a:solidFill>
                  <a:schemeClr val="bg1"/>
                </a:solidFill>
                <a:latin typeface="Helvetica" pitchFamily="34" charset="0"/>
                <a:cs typeface="Helvetica" pitchFamily="34" charset="0"/>
              </a:endParaRPr>
            </a:p>
          </p:txBody>
        </p:sp>
      </p:grpSp>
      <p:sp>
        <p:nvSpPr>
          <p:cNvPr id="38" name="CuadroTexto 37"/>
          <p:cNvSpPr txBox="1"/>
          <p:nvPr/>
        </p:nvSpPr>
        <p:spPr>
          <a:xfrm>
            <a:off x="824810" y="2560468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97% for you</a:t>
            </a:r>
          </a:p>
        </p:txBody>
      </p:sp>
      <p:sp>
        <p:nvSpPr>
          <p:cNvPr id="39" name="Rectángulo 38"/>
          <p:cNvSpPr/>
          <p:nvPr/>
        </p:nvSpPr>
        <p:spPr>
          <a:xfrm>
            <a:off x="2126055" y="2630231"/>
            <a:ext cx="464669" cy="2574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16+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651316" y="2587323"/>
            <a:ext cx="145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2022</a:t>
            </a:r>
          </a:p>
        </p:txBody>
      </p:sp>
      <p:grpSp>
        <p:nvGrpSpPr>
          <p:cNvPr id="48" name="Grupo 47"/>
          <p:cNvGrpSpPr/>
          <p:nvPr/>
        </p:nvGrpSpPr>
        <p:grpSpPr>
          <a:xfrm>
            <a:off x="10227078" y="6161101"/>
            <a:ext cx="1393794" cy="292963"/>
            <a:chOff x="10227078" y="6161101"/>
            <a:chExt cx="1393794" cy="292963"/>
          </a:xfrm>
        </p:grpSpPr>
        <p:sp>
          <p:nvSpPr>
            <p:cNvPr id="43" name="Rectángulo redondeado 42"/>
            <p:cNvSpPr/>
            <p:nvPr/>
          </p:nvSpPr>
          <p:spPr>
            <a:xfrm>
              <a:off x="10227078" y="6161101"/>
              <a:ext cx="1393794" cy="29296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tx1"/>
                  </a:solidFill>
                </a:rPr>
                <a:t>    </a:t>
              </a:r>
              <a:endParaRPr lang="en-US" sz="16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Freeform 7"/>
            <p:cNvSpPr>
              <a:spLocks/>
            </p:cNvSpPr>
            <p:nvPr/>
          </p:nvSpPr>
          <p:spPr bwMode="auto">
            <a:xfrm>
              <a:off x="10382251" y="6214099"/>
              <a:ext cx="123485" cy="180985"/>
            </a:xfrm>
            <a:custGeom>
              <a:avLst/>
              <a:gdLst>
                <a:gd name="T0" fmla="*/ 0 w 131"/>
                <a:gd name="T1" fmla="*/ 0 h 192"/>
                <a:gd name="T2" fmla="*/ 131 w 131"/>
                <a:gd name="T3" fmla="*/ 96 h 192"/>
                <a:gd name="T4" fmla="*/ 0 w 131"/>
                <a:gd name="T5" fmla="*/ 192 h 192"/>
                <a:gd name="T6" fmla="*/ 0 w 131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92">
                  <a:moveTo>
                    <a:pt x="0" y="0"/>
                  </a:moveTo>
                  <a:lnTo>
                    <a:pt x="131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10454005" y="6168390"/>
              <a:ext cx="644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Skip</a:t>
              </a:r>
            </a:p>
          </p:txBody>
        </p:sp>
      </p:grp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DAD728FA-ECBF-D851-00AE-5D1565E345F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" r="949"/>
          <a:stretch>
            <a:fillRect/>
          </a:stretch>
        </p:blipFill>
        <p:spPr>
          <a:xfrm>
            <a:off x="5327686" y="1439406"/>
            <a:ext cx="2285908" cy="1305728"/>
          </a:xfrm>
        </p:spPr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E62C63F0-CE33-600D-EF10-967E7E8EFC6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5" b="8415"/>
          <a:stretch>
            <a:fillRect/>
          </a:stretch>
        </p:blipFill>
        <p:spPr>
          <a:xfrm>
            <a:off x="5283200" y="3781469"/>
            <a:ext cx="2285908" cy="1305728"/>
          </a:xfrm>
        </p:spPr>
      </p:pic>
      <p:pic>
        <p:nvPicPr>
          <p:cNvPr id="50" name="Picture Placeholder 49">
            <a:extLst>
              <a:ext uri="{FF2B5EF4-FFF2-40B4-BE49-F238E27FC236}">
                <a16:creationId xmlns:a16="http://schemas.microsoft.com/office/drawing/2014/main" id="{70E58C31-DF7E-D4F3-77E3-C75E429AEDA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02" b="11402"/>
          <a:stretch>
            <a:fillRect/>
          </a:stretch>
        </p:blipFill>
        <p:spPr>
          <a:xfrm>
            <a:off x="8335963" y="3789363"/>
            <a:ext cx="2286000" cy="1304925"/>
          </a:xfrm>
        </p:spPr>
      </p:pic>
      <p:pic>
        <p:nvPicPr>
          <p:cNvPr id="58" name="Picture Placeholder 57">
            <a:extLst>
              <a:ext uri="{FF2B5EF4-FFF2-40B4-BE49-F238E27FC236}">
                <a16:creationId xmlns:a16="http://schemas.microsoft.com/office/drawing/2014/main" id="{3663105E-D7C8-F904-C2C1-D83BD1064C4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32" b="23032"/>
          <a:stretch>
            <a:fillRect/>
          </a:stretch>
        </p:blipFill>
        <p:spPr>
          <a:xfrm>
            <a:off x="8335963" y="1430774"/>
            <a:ext cx="2286000" cy="1306512"/>
          </a:xfrm>
        </p:spPr>
      </p:pic>
    </p:spTree>
    <p:extLst>
      <p:ext uri="{BB962C8B-B14F-4D97-AF65-F5344CB8AC3E}">
        <p14:creationId xmlns:p14="http://schemas.microsoft.com/office/powerpoint/2010/main" val="62300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yt1s.com - Netflix New Logo Animation 2019.mp3">
            <a:hlinkClick r:id="" action="ppaction://media"/>
            <a:extLst>
              <a:ext uri="{FF2B5EF4-FFF2-40B4-BE49-F238E27FC236}">
                <a16:creationId xmlns:a16="http://schemas.microsoft.com/office/drawing/2014/main" id="{73ED09FF-78EF-499D-89ED-86FA35AA2E2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6.0417" end="1786.889"/>
                  <p14:fade out="1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90232" y="6019800"/>
            <a:ext cx="609600" cy="609600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1753045" y="2105561"/>
            <a:ext cx="8799968" cy="2646878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75749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13800" dirty="0">
                <a:solidFill>
                  <a:srgbClr val="FF0000"/>
                </a:solidFill>
                <a:latin typeface="Bebas Neue" panose="020B0606020202050201" pitchFamily="34" charset="0"/>
              </a:rPr>
              <a:t>Deployment Architecture </a:t>
            </a:r>
            <a:endParaRPr lang="en-US" sz="16600" dirty="0">
              <a:solidFill>
                <a:srgbClr val="FF0000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74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8DF047C2-79EE-06E2-7ABA-19ABE1C9121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2" b="4882"/>
          <a:stretch>
            <a:fillRect/>
          </a:stretch>
        </p:blipFill>
        <p:spPr>
          <a:xfrm>
            <a:off x="0" y="1040871"/>
            <a:ext cx="12192000" cy="5419725"/>
          </a:xfrm>
        </p:spPr>
      </p:pic>
      <p:sp>
        <p:nvSpPr>
          <p:cNvPr id="16" name="Arrow: Left 15">
            <a:extLst>
              <a:ext uri="{FF2B5EF4-FFF2-40B4-BE49-F238E27FC236}">
                <a16:creationId xmlns:a16="http://schemas.microsoft.com/office/drawing/2014/main" id="{B5117897-4C1B-5840-36D6-EDF17B010131}"/>
              </a:ext>
            </a:extLst>
          </p:cNvPr>
          <p:cNvSpPr/>
          <p:nvPr/>
        </p:nvSpPr>
        <p:spPr>
          <a:xfrm>
            <a:off x="8790353" y="3578796"/>
            <a:ext cx="3626339" cy="453292"/>
          </a:xfrm>
          <a:prstGeom prst="leftArrow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83000">
                <a:schemeClr val="bg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ACE18AC8-3AE4-7B53-BBD1-C43382B5DB6B}"/>
              </a:ext>
            </a:extLst>
          </p:cNvPr>
          <p:cNvSpPr/>
          <p:nvPr/>
        </p:nvSpPr>
        <p:spPr>
          <a:xfrm>
            <a:off x="5924062" y="3665415"/>
            <a:ext cx="2969846" cy="453292"/>
          </a:xfrm>
          <a:prstGeom prst="leftArrow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83000">
                <a:schemeClr val="bg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92C31987-C2CD-D151-080A-D0038A21B82C}"/>
              </a:ext>
            </a:extLst>
          </p:cNvPr>
          <p:cNvSpPr/>
          <p:nvPr/>
        </p:nvSpPr>
        <p:spPr>
          <a:xfrm>
            <a:off x="2504831" y="3665415"/>
            <a:ext cx="2969846" cy="453292"/>
          </a:xfrm>
          <a:prstGeom prst="leftArrow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83000">
                <a:schemeClr val="bg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9158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2805191" y="2477758"/>
            <a:ext cx="6554709" cy="1586242"/>
          </a:xfrm>
          <a:prstGeom prst="rect">
            <a:avLst/>
          </a:prstGeom>
          <a:noFill/>
        </p:spPr>
        <p:txBody>
          <a:bodyPr wrap="square" rtlCol="0">
            <a:prstTxWarp prst="textDeflateBottom">
              <a:avLst>
                <a:gd name="adj" fmla="val 75749"/>
              </a:avLst>
            </a:prstTxWarp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sz="8800" dirty="0">
                <a:solidFill>
                  <a:srgbClr val="FF0000"/>
                </a:solidFill>
                <a:latin typeface="Bebas Neue" panose="020B0606020202050201" pitchFamily="34" charset="0"/>
              </a:rPr>
              <a:t>Procedure</a:t>
            </a:r>
          </a:p>
        </p:txBody>
      </p:sp>
    </p:spTree>
    <p:extLst>
      <p:ext uri="{BB962C8B-B14F-4D97-AF65-F5344CB8AC3E}">
        <p14:creationId xmlns:p14="http://schemas.microsoft.com/office/powerpoint/2010/main" val="17945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59781DFD-ACCB-F6F1-005D-B28890C93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16" y="1991784"/>
            <a:ext cx="1428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D772C0E2-15EA-2235-7F6A-18F350540B75}"/>
              </a:ext>
            </a:extLst>
          </p:cNvPr>
          <p:cNvSpPr/>
          <p:nvPr/>
        </p:nvSpPr>
        <p:spPr>
          <a:xfrm>
            <a:off x="1885950" y="2464859"/>
            <a:ext cx="1989667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BE097BB-5714-7903-1CF9-3E9E94F8FD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350" y="2042584"/>
            <a:ext cx="1327150" cy="132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AA421109-2B62-4DC1-9701-44A202C810DE}"/>
              </a:ext>
            </a:extLst>
          </p:cNvPr>
          <p:cNvSpPr/>
          <p:nvPr/>
        </p:nvSpPr>
        <p:spPr>
          <a:xfrm>
            <a:off x="5323416" y="2464859"/>
            <a:ext cx="1989667" cy="482600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Placeholder 2">
            <a:extLst>
              <a:ext uri="{FF2B5EF4-FFF2-40B4-BE49-F238E27FC236}">
                <a16:creationId xmlns:a16="http://schemas.microsoft.com/office/drawing/2014/main" id="{6485E8FD-2EE1-E4F2-78D1-789982DCDF9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" r="949"/>
          <a:stretch>
            <a:fillRect/>
          </a:stretch>
        </p:blipFill>
        <p:spPr>
          <a:xfrm>
            <a:off x="7478184" y="2262717"/>
            <a:ext cx="1794840" cy="1025226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CDCD847-48B0-BC0D-20B7-0F8439641B0E}"/>
              </a:ext>
            </a:extLst>
          </p:cNvPr>
          <p:cNvSpPr txBox="1"/>
          <p:nvPr/>
        </p:nvSpPr>
        <p:spPr>
          <a:xfrm>
            <a:off x="6851650" y="1448859"/>
            <a:ext cx="3454400" cy="25146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D5BACC45-24D5-9AF9-4E91-A60A42F799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74513" y="1733102"/>
            <a:ext cx="705271" cy="105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0F08E38-D26C-88D0-1741-819EC110C44B}"/>
              </a:ext>
            </a:extLst>
          </p:cNvPr>
          <p:cNvSpPr txBox="1"/>
          <p:nvPr/>
        </p:nvSpPr>
        <p:spPr>
          <a:xfrm>
            <a:off x="2197533" y="2918611"/>
            <a:ext cx="152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Private Key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C618DB-5A3E-F014-F27A-67E25D18E97A}"/>
              </a:ext>
            </a:extLst>
          </p:cNvPr>
          <p:cNvSpPr txBox="1"/>
          <p:nvPr/>
        </p:nvSpPr>
        <p:spPr>
          <a:xfrm>
            <a:off x="373591" y="3524526"/>
            <a:ext cx="1295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Local Machine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4A8FE7-91E6-EF81-0290-553374264A65}"/>
              </a:ext>
            </a:extLst>
          </p:cNvPr>
          <p:cNvSpPr txBox="1"/>
          <p:nvPr/>
        </p:nvSpPr>
        <p:spPr>
          <a:xfrm>
            <a:off x="1558925" y="321654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Port 22</a:t>
            </a:r>
          </a:p>
        </p:txBody>
      </p:sp>
    </p:spTree>
    <p:extLst>
      <p:ext uri="{BB962C8B-B14F-4D97-AF65-F5344CB8AC3E}">
        <p14:creationId xmlns:p14="http://schemas.microsoft.com/office/powerpoint/2010/main" val="34131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 animBg="1"/>
      <p:bldP spid="16" grpId="0"/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tx1">
                <a:lumMod val="95000"/>
                <a:lumOff val="5000"/>
              </a:schemeClr>
            </a:gs>
            <a:gs pos="83000">
              <a:schemeClr val="bg1">
                <a:alpha val="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2756</TotalTime>
  <Words>159</Words>
  <Application>Microsoft Office PowerPoint</Application>
  <PresentationFormat>Widescreen</PresentationFormat>
  <Paragraphs>34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Bebas Neue</vt:lpstr>
      <vt:lpstr>Calibri</vt:lpstr>
      <vt:lpstr>Helvetica</vt:lpstr>
      <vt:lpstr>Inter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Denice Celis</dc:creator>
  <cp:lastModifiedBy>Dhruv Jain</cp:lastModifiedBy>
  <cp:revision>136</cp:revision>
  <dcterms:created xsi:type="dcterms:W3CDTF">2021-04-28T10:44:19Z</dcterms:created>
  <dcterms:modified xsi:type="dcterms:W3CDTF">2024-09-20T07:12:44Z</dcterms:modified>
</cp:coreProperties>
</file>

<file path=docProps/thumbnail.jpeg>
</file>